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6" r:id="rId10"/>
    <p:sldId id="268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9E2"/>
    <a:srgbClr val="FFF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71"/>
  </p:normalViewPr>
  <p:slideViewPr>
    <p:cSldViewPr snapToGrid="0">
      <p:cViewPr varScale="1">
        <p:scale>
          <a:sx n="104" d="100"/>
          <a:sy n="104" d="100"/>
        </p:scale>
        <p:origin x="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1128E-14BE-E847-A294-33697E82AE7A}" type="datetimeFigureOut">
              <a:rPr lang="en-US" smtClean="0"/>
              <a:t>11/10/24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802F8-A13C-D64E-8A30-5806E2D62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9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D802F8-A13C-D64E-8A30-5806E2D62B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3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CC75E-AE48-A10C-E067-683DC4D12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1C84A-A848-4697-C3B4-5B869E017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D4803-6350-1241-4144-0F78E3A39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H"/>
              <a:t>10 SAMECH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23ABF-3072-7D35-47BD-AB0814B18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CARL GIAN K. PARIS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304EF-BB3D-E412-286B-80D49F08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BB9D1-A8FA-4D46-B3F6-E7BB879EBA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64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C49D-46D1-67F1-0BA8-0E06BD88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B7D4E-AF0B-1FC2-20E3-537D81C7E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1B7BD-A788-FC9C-E904-E388872C3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H"/>
              <a:t>10 SAMECH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0C713-1713-9288-6B3F-4C8BE77F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 GIAN K. PARIS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60DBD-7412-FF75-AFF0-5B82E572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BB9D1-A8FA-4D46-B3F6-E7BB879EB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58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84D41-912D-B87A-4189-86D5C661E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8A33AA-F958-35A7-A869-F0E9F77AE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5BB51-5651-7C64-331E-3C40A6119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H"/>
              <a:t>10 SAMECH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3ECDA-0CAC-9A71-83B2-E8984075D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 GIAN K. PARIS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0FCD8-AA01-4A1A-8C3A-78616502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BB9D1-A8FA-4D46-B3F6-E7BB879EB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48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E071F-EB2F-5759-7E7F-AF1C6C03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3648-A73E-217E-40C7-E7A6CF96E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056A9-2DB2-263E-F3B7-DF128B6A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H"/>
              <a:t>10 SAMECH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1E0FC-6C32-A83C-36DB-957B4EE6D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 GIAN K. PARIS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8D9F0-69B3-5C87-E185-4611EA3F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BB9D1-A8FA-4D46-B3F6-E7BB879EB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38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AFA7-0093-CFE9-03CB-256A0D93E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5BF5A-F67D-4126-7341-337B04820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63750-98E5-0347-7EAE-831E19544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H"/>
              <a:t>10 SAMECH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9C9E2-4E03-28B6-E201-B9E5CBA98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 GIAN K. PARIS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273A6-A8E2-6F02-BFC1-5EAA42CF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BB9D1-A8FA-4D46-B3F6-E7BB879EB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4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5E066-C087-362F-DD9D-4BDA68A9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5C91F-4EE2-F11B-518B-0A32406D84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1AAC0-4DC5-9BFE-DF0E-1C37E6413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FC0F1-AC39-ADFE-22FC-92F03FB24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H"/>
              <a:t>10 SAMECH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380E8-047A-29A3-5A66-D00E148B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 GIAN K. PARIS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F06E10-3C38-79BE-443A-B3FF4C72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BB9D1-A8FA-4D46-B3F6-E7BB879EB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17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40D9-F188-84C6-7157-182707539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839C0-8295-8F0F-59CE-07518A252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1F8A8-16C7-7FAC-469D-7F7F63976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919758-101B-65D8-09E6-91132629F7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8D35E4-3BE4-623E-60BA-62C850292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883D6A-7902-5042-2BC1-74C98F14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H"/>
              <a:t>10 SAMECH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EEB59C-0576-5413-9761-E50C5577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 GIAN K. PARIS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78A38A-4D1F-1205-08B0-F898009E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BB9D1-A8FA-4D46-B3F6-E7BB879EB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55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49F52-EE9B-8F01-B219-D39FAE627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E7D92-D8ED-BC60-D449-ABF361FC6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H"/>
              <a:t>10 SAMECH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87092-4A70-E8E8-9ADC-A537D1309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 GIAN K. PARIS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2B404-2735-3B82-5F28-165B9853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BB9D1-A8FA-4D46-B3F6-E7BB879EB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56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2E04CE-1C5B-B0BD-3FDD-2CD319F0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PH"/>
              <a:t>10 SAMECH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ECD25-FC24-4FEE-5F7C-13131A48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CARL GIAN K. PARIS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EFC7A-FF39-5467-F063-3A5AE54B6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E88BB9D1-A8FA-4D46-B3F6-E7BB879EBA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423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47C0-7348-5A16-6A94-BF0E84A54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93CFE-8D74-B21C-4B95-69C5FEED2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01930B-1ED1-9208-1B1C-F1A0ABC25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F3D4A-D167-194E-9A70-952183EC6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H"/>
              <a:t>10 SAMECH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5822A-719A-4E43-A728-3AEF69549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 GIAN K. PARIS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53469-1F57-086D-18F3-13DA72B9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BB9D1-A8FA-4D46-B3F6-E7BB879EB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81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24EB7-B7AC-E390-0395-D1AAE4CF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9F3739-556D-9BAA-040E-FDC1764B28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7D157-5625-2876-58D5-25FF57264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64DAE-6A68-A7BF-5B6E-A7DAB3CD9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H"/>
              <a:t>10 SAMECH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05303-9E11-5770-DBFB-896E1CD64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 GIAN K. PARIS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675E1-86A7-3D44-CED0-009DEF6FF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BB9D1-A8FA-4D46-B3F6-E7BB879EB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18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6BDE4F-11B3-EC98-9531-CD29A89F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764EA-B765-54B5-0252-7D67C69CC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CB46F-BFF5-1E7A-AC31-B9EB95BE79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10 SAMECH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B1043-9162-69D8-6DDD-80F33821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CARL GIAN K. PARIS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A4310-C1BD-1227-B537-D8C25BC24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BB9D1-A8FA-4D46-B3F6-E7BB879EBA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3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3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slide" Target="slide6.xml"/><Relationship Id="rId4" Type="http://schemas.openxmlformats.org/officeDocument/2006/relationships/image" Target="../media/image5.png"/><Relationship Id="rId9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slide" Target="slide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3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3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vt.tiktok.com/ZSjAs67J5/" TargetMode="External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hyperlink" Target="https://vt.tiktok.com/ZSjAs67J5/" TargetMode="Externa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C125BA5-76DB-CA45-45BE-861C3AB43BF8}"/>
              </a:ext>
            </a:extLst>
          </p:cNvPr>
          <p:cNvSpPr txBox="1"/>
          <p:nvPr/>
        </p:nvSpPr>
        <p:spPr>
          <a:xfrm>
            <a:off x="1315208" y="2321005"/>
            <a:ext cx="956159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b="1" spc="-300" dirty="0">
                <a:latin typeface="Helvetica" pitchFamily="2" charset="0"/>
              </a:rPr>
              <a:t>ACTIVITY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D267D0-9FEA-0293-635C-DD24DFB1533A}"/>
              </a:ext>
            </a:extLst>
          </p:cNvPr>
          <p:cNvSpPr txBox="1"/>
          <p:nvPr/>
        </p:nvSpPr>
        <p:spPr>
          <a:xfrm>
            <a:off x="4507165" y="2139425"/>
            <a:ext cx="3177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-300" dirty="0">
                <a:latin typeface="Helvetica" pitchFamily="2" charset="0"/>
              </a:rPr>
              <a:t>ICT PPT 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FA1E44-CD7B-86A8-4A46-2278F2B6B1F8}"/>
              </a:ext>
            </a:extLst>
          </p:cNvPr>
          <p:cNvSpPr txBox="1"/>
          <p:nvPr/>
        </p:nvSpPr>
        <p:spPr>
          <a:xfrm>
            <a:off x="3915754" y="4133800"/>
            <a:ext cx="4360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-300" dirty="0">
                <a:latin typeface="Helvetica" pitchFamily="2" charset="0"/>
              </a:rPr>
              <a:t>presentation by: Carl Paris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37745545-5F10-2E54-F19E-D6ECE47E8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H"/>
              <a:t>10 SAMECH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9E7AAEEF-9B5B-3884-70B1-EFD5C2926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 GIAN K. PARIS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2C524254-4B4F-6A72-DA07-7FDF86C8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BB9D1-A8FA-4D46-B3F6-E7BB879EBA3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9" name="1234567">
            <a:hlinkClick r:id="" action="ppaction://media"/>
            <a:extLst>
              <a:ext uri="{FF2B5EF4-FFF2-40B4-BE49-F238E27FC236}">
                <a16:creationId xmlns:a16="http://schemas.microsoft.com/office/drawing/2014/main" id="{C0F59F87-E342-63FF-EAEA-73390747639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108.8781"/>
                  <p14:fade in="1250" out="1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800" y="39762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11D76-BE1D-E85E-1D64-8AC6C9AA7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ight Triangle 60">
            <a:extLst>
              <a:ext uri="{FF2B5EF4-FFF2-40B4-BE49-F238E27FC236}">
                <a16:creationId xmlns:a16="http://schemas.microsoft.com/office/drawing/2014/main" id="{D6703254-2A6A-11BD-45A5-77FA5C801EA9}"/>
              </a:ext>
            </a:extLst>
          </p:cNvPr>
          <p:cNvSpPr/>
          <p:nvPr/>
        </p:nvSpPr>
        <p:spPr>
          <a:xfrm flipH="1">
            <a:off x="1644248" y="1920226"/>
            <a:ext cx="498019" cy="580426"/>
          </a:xfrm>
          <a:prstGeom prst="rtTriangl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6071ECF-521A-C5DD-E146-C4687C2E4B38}"/>
              </a:ext>
            </a:extLst>
          </p:cNvPr>
          <p:cNvCxnSpPr>
            <a:cxnSpLocks/>
          </p:cNvCxnSpPr>
          <p:nvPr/>
        </p:nvCxnSpPr>
        <p:spPr>
          <a:xfrm>
            <a:off x="2172600" y="1904495"/>
            <a:ext cx="10145" cy="11597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5A322AF-F13A-7486-D02B-AB3387A1A171}"/>
              </a:ext>
            </a:extLst>
          </p:cNvPr>
          <p:cNvCxnSpPr>
            <a:cxnSpLocks/>
          </p:cNvCxnSpPr>
          <p:nvPr/>
        </p:nvCxnSpPr>
        <p:spPr>
          <a:xfrm>
            <a:off x="5482469" y="925687"/>
            <a:ext cx="0" cy="112322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7C5695C-DB1F-D6AD-6C05-66F746488CC5}"/>
              </a:ext>
            </a:extLst>
          </p:cNvPr>
          <p:cNvCxnSpPr>
            <a:cxnSpLocks/>
          </p:cNvCxnSpPr>
          <p:nvPr/>
        </p:nvCxnSpPr>
        <p:spPr>
          <a:xfrm>
            <a:off x="6439907" y="739447"/>
            <a:ext cx="0" cy="112322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C2D73-23EA-FAF3-541D-21F0149E1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H"/>
              <a:t>10 SAMECH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4CC4D-A2C0-E09F-CFC8-475F7504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 GIAN K. PARIS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27801-65FE-1295-89F0-4E75024A5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BB9D1-A8FA-4D46-B3F6-E7BB879EBA3F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5" name="Google Shape;134;p7">
            <a:extLst>
              <a:ext uri="{FF2B5EF4-FFF2-40B4-BE49-F238E27FC236}">
                <a16:creationId xmlns:a16="http://schemas.microsoft.com/office/drawing/2014/main" id="{A79DF6BB-152C-0BC7-9167-C49E0D197090}"/>
              </a:ext>
            </a:extLst>
          </p:cNvPr>
          <p:cNvGrpSpPr/>
          <p:nvPr/>
        </p:nvGrpSpPr>
        <p:grpSpPr>
          <a:xfrm>
            <a:off x="4416989" y="703504"/>
            <a:ext cx="3320119" cy="3769643"/>
            <a:chOff x="6825" y="2494"/>
            <a:chExt cx="4220" cy="4200"/>
          </a:xfrm>
        </p:grpSpPr>
        <p:sp>
          <p:nvSpPr>
            <p:cNvPr id="6" name="Google Shape;135;p7">
              <a:extLst>
                <a:ext uri="{FF2B5EF4-FFF2-40B4-BE49-F238E27FC236}">
                  <a16:creationId xmlns:a16="http://schemas.microsoft.com/office/drawing/2014/main" id="{D1151D4C-3CDE-9C90-2097-1D5E8363ECAA}"/>
                </a:ext>
              </a:extLst>
            </p:cNvPr>
            <p:cNvSpPr/>
            <p:nvPr/>
          </p:nvSpPr>
          <p:spPr>
            <a:xfrm rot="17700000">
              <a:off x="6835" y="2484"/>
              <a:ext cx="4200" cy="4219"/>
            </a:xfrm>
            <a:prstGeom prst="arc">
              <a:avLst>
                <a:gd name="adj1" fmla="val 14655410"/>
                <a:gd name="adj2" fmla="val 3832789"/>
              </a:avLst>
            </a:prstGeom>
            <a:noFill/>
            <a:ln w="127000" cap="sq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36;p7">
              <a:extLst>
                <a:ext uri="{FF2B5EF4-FFF2-40B4-BE49-F238E27FC236}">
                  <a16:creationId xmlns:a16="http://schemas.microsoft.com/office/drawing/2014/main" id="{4004A6B8-2751-6EE4-0660-270829DA4A83}"/>
                </a:ext>
              </a:extLst>
            </p:cNvPr>
            <p:cNvSpPr/>
            <p:nvPr/>
          </p:nvSpPr>
          <p:spPr>
            <a:xfrm rot="17700000">
              <a:off x="6836" y="2484"/>
              <a:ext cx="4200" cy="4219"/>
            </a:xfrm>
            <a:prstGeom prst="arc">
              <a:avLst>
                <a:gd name="adj1" fmla="val 14655410"/>
                <a:gd name="adj2" fmla="val 3832789"/>
              </a:avLst>
            </a:prstGeom>
            <a:noFill/>
            <a:ln w="38100" cap="sq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A0224D-426E-8EE1-0AC4-3F7C68E68AF7}"/>
              </a:ext>
            </a:extLst>
          </p:cNvPr>
          <p:cNvGrpSpPr/>
          <p:nvPr/>
        </p:nvGrpSpPr>
        <p:grpSpPr>
          <a:xfrm>
            <a:off x="2035022" y="1081295"/>
            <a:ext cx="3877081" cy="3412223"/>
            <a:chOff x="2035022" y="1081295"/>
            <a:chExt cx="3877081" cy="3412223"/>
          </a:xfrm>
        </p:grpSpPr>
        <p:sp>
          <p:nvSpPr>
            <p:cNvPr id="9" name="Google Shape;102;p3">
              <a:extLst>
                <a:ext uri="{FF2B5EF4-FFF2-40B4-BE49-F238E27FC236}">
                  <a16:creationId xmlns:a16="http://schemas.microsoft.com/office/drawing/2014/main" id="{4B38325C-A239-44D8-801D-3ADDB03E6EB5}"/>
                </a:ext>
              </a:extLst>
            </p:cNvPr>
            <p:cNvSpPr/>
            <p:nvPr/>
          </p:nvSpPr>
          <p:spPr>
            <a:xfrm>
              <a:off x="2035022" y="3016562"/>
              <a:ext cx="692955" cy="1476954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4;p3">
              <a:extLst>
                <a:ext uri="{FF2B5EF4-FFF2-40B4-BE49-F238E27FC236}">
                  <a16:creationId xmlns:a16="http://schemas.microsoft.com/office/drawing/2014/main" id="{E90B86F2-C06F-8F41-AE01-BF39672E4A88}"/>
                </a:ext>
              </a:extLst>
            </p:cNvPr>
            <p:cNvSpPr/>
            <p:nvPr/>
          </p:nvSpPr>
          <p:spPr>
            <a:xfrm flipH="1">
              <a:off x="2692146" y="1081296"/>
              <a:ext cx="657957" cy="3412220"/>
            </a:xfrm>
            <a:custGeom>
              <a:avLst/>
              <a:gdLst/>
              <a:ahLst/>
              <a:cxnLst/>
              <a:rect l="l" t="t" r="r" b="b"/>
              <a:pathLst>
                <a:path w="1790700" h="3475549" extrusionOk="0">
                  <a:moveTo>
                    <a:pt x="0" y="0"/>
                  </a:moveTo>
                  <a:lnTo>
                    <a:pt x="1790700" y="1666644"/>
                  </a:lnTo>
                  <a:lnTo>
                    <a:pt x="1790700" y="3475549"/>
                  </a:lnTo>
                  <a:lnTo>
                    <a:pt x="0" y="34755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44;p3">
              <a:extLst>
                <a:ext uri="{FF2B5EF4-FFF2-40B4-BE49-F238E27FC236}">
                  <a16:creationId xmlns:a16="http://schemas.microsoft.com/office/drawing/2014/main" id="{D9A16D4D-07C7-D1EE-6DD8-70012742AB23}"/>
                </a:ext>
              </a:extLst>
            </p:cNvPr>
            <p:cNvSpPr/>
            <p:nvPr/>
          </p:nvSpPr>
          <p:spPr>
            <a:xfrm>
              <a:off x="3854237" y="1538434"/>
              <a:ext cx="692955" cy="1970055"/>
            </a:xfrm>
            <a:custGeom>
              <a:avLst/>
              <a:gdLst/>
              <a:ahLst/>
              <a:cxnLst/>
              <a:rect l="l" t="t" r="r" b="b"/>
              <a:pathLst>
                <a:path w="1790700" h="3475549" extrusionOk="0">
                  <a:moveTo>
                    <a:pt x="0" y="0"/>
                  </a:moveTo>
                  <a:lnTo>
                    <a:pt x="1790700" y="1666644"/>
                  </a:lnTo>
                  <a:lnTo>
                    <a:pt x="1790700" y="3475549"/>
                  </a:lnTo>
                  <a:lnTo>
                    <a:pt x="0" y="34755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70;p3">
              <a:extLst>
                <a:ext uri="{FF2B5EF4-FFF2-40B4-BE49-F238E27FC236}">
                  <a16:creationId xmlns:a16="http://schemas.microsoft.com/office/drawing/2014/main" id="{A64264F7-C93D-C8C0-448F-C5983DAAC9D8}"/>
                </a:ext>
              </a:extLst>
            </p:cNvPr>
            <p:cNvSpPr/>
            <p:nvPr/>
          </p:nvSpPr>
          <p:spPr>
            <a:xfrm>
              <a:off x="3262776" y="1081296"/>
              <a:ext cx="692955" cy="3412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43;p3">
              <a:extLst>
                <a:ext uri="{FF2B5EF4-FFF2-40B4-BE49-F238E27FC236}">
                  <a16:creationId xmlns:a16="http://schemas.microsoft.com/office/drawing/2014/main" id="{F3032F07-99BD-4FBC-FEEB-CA9F4E4E8A5C}"/>
                </a:ext>
              </a:extLst>
            </p:cNvPr>
            <p:cNvSpPr/>
            <p:nvPr/>
          </p:nvSpPr>
          <p:spPr>
            <a:xfrm>
              <a:off x="4515694" y="2433712"/>
              <a:ext cx="654457" cy="2059806"/>
            </a:xfrm>
            <a:custGeom>
              <a:avLst/>
              <a:gdLst/>
              <a:ahLst/>
              <a:cxnLst/>
              <a:rect l="l" t="t" r="r" b="b"/>
              <a:pathLst>
                <a:path w="1790700" h="3475549" extrusionOk="0">
                  <a:moveTo>
                    <a:pt x="0" y="0"/>
                  </a:moveTo>
                  <a:lnTo>
                    <a:pt x="1790700" y="1666644"/>
                  </a:lnTo>
                  <a:lnTo>
                    <a:pt x="1790700" y="3475549"/>
                  </a:lnTo>
                  <a:lnTo>
                    <a:pt x="0" y="34755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45;p3">
              <a:extLst>
                <a:ext uri="{FF2B5EF4-FFF2-40B4-BE49-F238E27FC236}">
                  <a16:creationId xmlns:a16="http://schemas.microsoft.com/office/drawing/2014/main" id="{630EE023-3B36-B913-1FF6-3C2637BAD4E1}"/>
                </a:ext>
              </a:extLst>
            </p:cNvPr>
            <p:cNvSpPr/>
            <p:nvPr/>
          </p:nvSpPr>
          <p:spPr>
            <a:xfrm>
              <a:off x="3854237" y="3508489"/>
              <a:ext cx="2057866" cy="9850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46;p3">
              <a:extLst>
                <a:ext uri="{FF2B5EF4-FFF2-40B4-BE49-F238E27FC236}">
                  <a16:creationId xmlns:a16="http://schemas.microsoft.com/office/drawing/2014/main" id="{CF12F431-8269-E0F0-5E5F-697D7BDA0B10}"/>
                </a:ext>
              </a:extLst>
            </p:cNvPr>
            <p:cNvSpPr/>
            <p:nvPr/>
          </p:nvSpPr>
          <p:spPr>
            <a:xfrm>
              <a:off x="5107155" y="2930177"/>
              <a:ext cx="804948" cy="578312"/>
            </a:xfrm>
            <a:custGeom>
              <a:avLst/>
              <a:gdLst/>
              <a:ahLst/>
              <a:cxnLst/>
              <a:rect l="l" t="t" r="r" b="b"/>
              <a:pathLst>
                <a:path w="1962150" h="1020252" extrusionOk="0">
                  <a:moveTo>
                    <a:pt x="981075" y="0"/>
                  </a:moveTo>
                  <a:cubicBezTo>
                    <a:pt x="1522908" y="0"/>
                    <a:pt x="1962150" y="388068"/>
                    <a:pt x="1962150" y="866775"/>
                  </a:cubicBezTo>
                  <a:lnTo>
                    <a:pt x="1944638" y="1020252"/>
                  </a:lnTo>
                  <a:lnTo>
                    <a:pt x="17512" y="1020252"/>
                  </a:lnTo>
                  <a:lnTo>
                    <a:pt x="0" y="866775"/>
                  </a:lnTo>
                  <a:cubicBezTo>
                    <a:pt x="0" y="388068"/>
                    <a:pt x="439242" y="0"/>
                    <a:pt x="98107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47;p3">
              <a:extLst>
                <a:ext uri="{FF2B5EF4-FFF2-40B4-BE49-F238E27FC236}">
                  <a16:creationId xmlns:a16="http://schemas.microsoft.com/office/drawing/2014/main" id="{30937C18-9B03-F232-0EE3-BDDFCD3124F2}"/>
                </a:ext>
              </a:extLst>
            </p:cNvPr>
            <p:cNvSpPr/>
            <p:nvPr/>
          </p:nvSpPr>
          <p:spPr>
            <a:xfrm>
              <a:off x="5170151" y="3016562"/>
              <a:ext cx="664957" cy="491927"/>
            </a:xfrm>
            <a:custGeom>
              <a:avLst/>
              <a:gdLst/>
              <a:ahLst/>
              <a:cxnLst/>
              <a:rect l="l" t="t" r="r" b="b"/>
              <a:pathLst>
                <a:path w="1962150" h="1020252" extrusionOk="0">
                  <a:moveTo>
                    <a:pt x="981075" y="0"/>
                  </a:moveTo>
                  <a:cubicBezTo>
                    <a:pt x="1522908" y="0"/>
                    <a:pt x="1962150" y="388068"/>
                    <a:pt x="1962150" y="866775"/>
                  </a:cubicBezTo>
                  <a:lnTo>
                    <a:pt x="1944638" y="1020252"/>
                  </a:lnTo>
                  <a:lnTo>
                    <a:pt x="17512" y="1020252"/>
                  </a:lnTo>
                  <a:lnTo>
                    <a:pt x="0" y="866775"/>
                  </a:lnTo>
                  <a:cubicBezTo>
                    <a:pt x="0" y="388068"/>
                    <a:pt x="439242" y="0"/>
                    <a:pt x="981075" y="0"/>
                  </a:cubicBez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63;p3">
              <a:extLst>
                <a:ext uri="{FF2B5EF4-FFF2-40B4-BE49-F238E27FC236}">
                  <a16:creationId xmlns:a16="http://schemas.microsoft.com/office/drawing/2014/main" id="{9EEBD803-4AB2-FCC4-9908-95E8B3B0AF0D}"/>
                </a:ext>
              </a:extLst>
            </p:cNvPr>
            <p:cNvSpPr/>
            <p:nvPr/>
          </p:nvSpPr>
          <p:spPr>
            <a:xfrm>
              <a:off x="3854237" y="3612404"/>
              <a:ext cx="2057866" cy="10849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64;p3">
              <a:extLst>
                <a:ext uri="{FF2B5EF4-FFF2-40B4-BE49-F238E27FC236}">
                  <a16:creationId xmlns:a16="http://schemas.microsoft.com/office/drawing/2014/main" id="{C49DEB46-2D1D-4FC8-C981-2A694EE0C713}"/>
                </a:ext>
              </a:extLst>
            </p:cNvPr>
            <p:cNvSpPr/>
            <p:nvPr/>
          </p:nvSpPr>
          <p:spPr>
            <a:xfrm>
              <a:off x="3854237" y="3965627"/>
              <a:ext cx="2057866" cy="10849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63;p3">
              <a:extLst>
                <a:ext uri="{FF2B5EF4-FFF2-40B4-BE49-F238E27FC236}">
                  <a16:creationId xmlns:a16="http://schemas.microsoft.com/office/drawing/2014/main" id="{9FF5180D-10DB-D55F-9EE3-1FBF42F1D617}"/>
                </a:ext>
              </a:extLst>
            </p:cNvPr>
            <p:cNvSpPr/>
            <p:nvPr/>
          </p:nvSpPr>
          <p:spPr>
            <a:xfrm>
              <a:off x="2437631" y="3791310"/>
              <a:ext cx="2057866" cy="10849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64;p3">
              <a:extLst>
                <a:ext uri="{FF2B5EF4-FFF2-40B4-BE49-F238E27FC236}">
                  <a16:creationId xmlns:a16="http://schemas.microsoft.com/office/drawing/2014/main" id="{E7D3C4EF-C60B-94BE-23F2-AE31BCA4E025}"/>
                </a:ext>
              </a:extLst>
            </p:cNvPr>
            <p:cNvSpPr/>
            <p:nvPr/>
          </p:nvSpPr>
          <p:spPr>
            <a:xfrm>
              <a:off x="2437631" y="4152677"/>
              <a:ext cx="2057866" cy="10849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63;p3">
              <a:extLst>
                <a:ext uri="{FF2B5EF4-FFF2-40B4-BE49-F238E27FC236}">
                  <a16:creationId xmlns:a16="http://schemas.microsoft.com/office/drawing/2014/main" id="{CCCA7A77-60E6-77AD-564B-9CB0E9C37DB9}"/>
                </a:ext>
              </a:extLst>
            </p:cNvPr>
            <p:cNvSpPr/>
            <p:nvPr/>
          </p:nvSpPr>
          <p:spPr>
            <a:xfrm rot="16200000">
              <a:off x="2587723" y="2344309"/>
              <a:ext cx="2639605" cy="11357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2E192A86-C7DA-8578-8488-FE42531CA6BE}"/>
                </a:ext>
              </a:extLst>
            </p:cNvPr>
            <p:cNvSpPr/>
            <p:nvPr/>
          </p:nvSpPr>
          <p:spPr>
            <a:xfrm>
              <a:off x="4114800" y="2177512"/>
              <a:ext cx="783306" cy="1251488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A5395EE5-6F54-24A8-BD1D-BCB83967CF70}"/>
                </a:ext>
              </a:extLst>
            </p:cNvPr>
            <p:cNvSpPr/>
            <p:nvPr/>
          </p:nvSpPr>
          <p:spPr>
            <a:xfrm>
              <a:off x="2896287" y="2753359"/>
              <a:ext cx="783306" cy="947791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ADD02004-C2DE-2FE8-DC5F-6A20ED4DCD3B}"/>
                </a:ext>
              </a:extLst>
            </p:cNvPr>
            <p:cNvSpPr/>
            <p:nvPr/>
          </p:nvSpPr>
          <p:spPr>
            <a:xfrm rot="271698" flipH="1" flipV="1">
              <a:off x="2801607" y="2663199"/>
              <a:ext cx="916504" cy="947791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DB838111-2C74-0BDE-358E-DD4EAAE553C8}"/>
                </a:ext>
              </a:extLst>
            </p:cNvPr>
            <p:cNvSpPr/>
            <p:nvPr/>
          </p:nvSpPr>
          <p:spPr>
            <a:xfrm rot="271698" flipH="1" flipV="1">
              <a:off x="3198936" y="1644727"/>
              <a:ext cx="529685" cy="947791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518D6AD3-978E-7C1B-7FDC-691E206CEE59}"/>
                </a:ext>
              </a:extLst>
            </p:cNvPr>
            <p:cNvSpPr/>
            <p:nvPr/>
          </p:nvSpPr>
          <p:spPr>
            <a:xfrm rot="11073867" flipH="1" flipV="1">
              <a:off x="3137701" y="1661135"/>
              <a:ext cx="529685" cy="947791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545DBD-D0A6-6760-69A6-618A50395ACE}"/>
              </a:ext>
            </a:extLst>
          </p:cNvPr>
          <p:cNvGrpSpPr/>
          <p:nvPr/>
        </p:nvGrpSpPr>
        <p:grpSpPr>
          <a:xfrm flipH="1">
            <a:off x="6312997" y="1097144"/>
            <a:ext cx="3890272" cy="3412223"/>
            <a:chOff x="2035022" y="1081295"/>
            <a:chExt cx="3877081" cy="3412223"/>
          </a:xfrm>
        </p:grpSpPr>
        <p:sp>
          <p:nvSpPr>
            <p:cNvPr id="28" name="Google Shape;102;p3">
              <a:extLst>
                <a:ext uri="{FF2B5EF4-FFF2-40B4-BE49-F238E27FC236}">
                  <a16:creationId xmlns:a16="http://schemas.microsoft.com/office/drawing/2014/main" id="{394E55A7-E277-0215-1D0D-71AEA8892BC0}"/>
                </a:ext>
              </a:extLst>
            </p:cNvPr>
            <p:cNvSpPr/>
            <p:nvPr/>
          </p:nvSpPr>
          <p:spPr>
            <a:xfrm>
              <a:off x="2035022" y="3016562"/>
              <a:ext cx="692955" cy="1476954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44;p3">
              <a:extLst>
                <a:ext uri="{FF2B5EF4-FFF2-40B4-BE49-F238E27FC236}">
                  <a16:creationId xmlns:a16="http://schemas.microsoft.com/office/drawing/2014/main" id="{F202C334-BF85-5ABE-D76E-FD5E5DE9E1B3}"/>
                </a:ext>
              </a:extLst>
            </p:cNvPr>
            <p:cNvSpPr/>
            <p:nvPr/>
          </p:nvSpPr>
          <p:spPr>
            <a:xfrm flipH="1">
              <a:off x="2692146" y="1081296"/>
              <a:ext cx="657957" cy="3412220"/>
            </a:xfrm>
            <a:custGeom>
              <a:avLst/>
              <a:gdLst/>
              <a:ahLst/>
              <a:cxnLst/>
              <a:rect l="l" t="t" r="r" b="b"/>
              <a:pathLst>
                <a:path w="1790700" h="3475549" extrusionOk="0">
                  <a:moveTo>
                    <a:pt x="0" y="0"/>
                  </a:moveTo>
                  <a:lnTo>
                    <a:pt x="1790700" y="1666644"/>
                  </a:lnTo>
                  <a:lnTo>
                    <a:pt x="1790700" y="3475549"/>
                  </a:lnTo>
                  <a:lnTo>
                    <a:pt x="0" y="34755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44;p3">
              <a:extLst>
                <a:ext uri="{FF2B5EF4-FFF2-40B4-BE49-F238E27FC236}">
                  <a16:creationId xmlns:a16="http://schemas.microsoft.com/office/drawing/2014/main" id="{A150099C-BFD6-9DAE-82E7-E3D3AF780DF4}"/>
                </a:ext>
              </a:extLst>
            </p:cNvPr>
            <p:cNvSpPr/>
            <p:nvPr/>
          </p:nvSpPr>
          <p:spPr>
            <a:xfrm>
              <a:off x="3854237" y="1538434"/>
              <a:ext cx="692955" cy="1970055"/>
            </a:xfrm>
            <a:custGeom>
              <a:avLst/>
              <a:gdLst/>
              <a:ahLst/>
              <a:cxnLst/>
              <a:rect l="l" t="t" r="r" b="b"/>
              <a:pathLst>
                <a:path w="1790700" h="3475549" extrusionOk="0">
                  <a:moveTo>
                    <a:pt x="0" y="0"/>
                  </a:moveTo>
                  <a:lnTo>
                    <a:pt x="1790700" y="1666644"/>
                  </a:lnTo>
                  <a:lnTo>
                    <a:pt x="1790700" y="3475549"/>
                  </a:lnTo>
                  <a:lnTo>
                    <a:pt x="0" y="34755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70;p3">
              <a:extLst>
                <a:ext uri="{FF2B5EF4-FFF2-40B4-BE49-F238E27FC236}">
                  <a16:creationId xmlns:a16="http://schemas.microsoft.com/office/drawing/2014/main" id="{5D18D212-3E10-681C-AC49-2DF71CA03812}"/>
                </a:ext>
              </a:extLst>
            </p:cNvPr>
            <p:cNvSpPr/>
            <p:nvPr/>
          </p:nvSpPr>
          <p:spPr>
            <a:xfrm>
              <a:off x="3262776" y="1081296"/>
              <a:ext cx="692955" cy="3412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43;p3">
              <a:extLst>
                <a:ext uri="{FF2B5EF4-FFF2-40B4-BE49-F238E27FC236}">
                  <a16:creationId xmlns:a16="http://schemas.microsoft.com/office/drawing/2014/main" id="{8502D482-3A8C-F703-DF85-42D52C857D96}"/>
                </a:ext>
              </a:extLst>
            </p:cNvPr>
            <p:cNvSpPr/>
            <p:nvPr/>
          </p:nvSpPr>
          <p:spPr>
            <a:xfrm>
              <a:off x="4515694" y="2433712"/>
              <a:ext cx="654457" cy="2059806"/>
            </a:xfrm>
            <a:custGeom>
              <a:avLst/>
              <a:gdLst/>
              <a:ahLst/>
              <a:cxnLst/>
              <a:rect l="l" t="t" r="r" b="b"/>
              <a:pathLst>
                <a:path w="1790700" h="3475549" extrusionOk="0">
                  <a:moveTo>
                    <a:pt x="0" y="0"/>
                  </a:moveTo>
                  <a:lnTo>
                    <a:pt x="1790700" y="1666644"/>
                  </a:lnTo>
                  <a:lnTo>
                    <a:pt x="1790700" y="3475549"/>
                  </a:lnTo>
                  <a:lnTo>
                    <a:pt x="0" y="34755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45;p3">
              <a:extLst>
                <a:ext uri="{FF2B5EF4-FFF2-40B4-BE49-F238E27FC236}">
                  <a16:creationId xmlns:a16="http://schemas.microsoft.com/office/drawing/2014/main" id="{99B39EAE-38C5-2987-A5AC-CF8DC8E5C85F}"/>
                </a:ext>
              </a:extLst>
            </p:cNvPr>
            <p:cNvSpPr/>
            <p:nvPr/>
          </p:nvSpPr>
          <p:spPr>
            <a:xfrm>
              <a:off x="3854237" y="3508489"/>
              <a:ext cx="2057866" cy="9850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46;p3">
              <a:extLst>
                <a:ext uri="{FF2B5EF4-FFF2-40B4-BE49-F238E27FC236}">
                  <a16:creationId xmlns:a16="http://schemas.microsoft.com/office/drawing/2014/main" id="{41663D96-4FEF-A677-C15A-677EE9596EA2}"/>
                </a:ext>
              </a:extLst>
            </p:cNvPr>
            <p:cNvSpPr/>
            <p:nvPr/>
          </p:nvSpPr>
          <p:spPr>
            <a:xfrm>
              <a:off x="5107155" y="2930177"/>
              <a:ext cx="804948" cy="578312"/>
            </a:xfrm>
            <a:custGeom>
              <a:avLst/>
              <a:gdLst/>
              <a:ahLst/>
              <a:cxnLst/>
              <a:rect l="l" t="t" r="r" b="b"/>
              <a:pathLst>
                <a:path w="1962150" h="1020252" extrusionOk="0">
                  <a:moveTo>
                    <a:pt x="981075" y="0"/>
                  </a:moveTo>
                  <a:cubicBezTo>
                    <a:pt x="1522908" y="0"/>
                    <a:pt x="1962150" y="388068"/>
                    <a:pt x="1962150" y="866775"/>
                  </a:cubicBezTo>
                  <a:lnTo>
                    <a:pt x="1944638" y="1020252"/>
                  </a:lnTo>
                  <a:lnTo>
                    <a:pt x="17512" y="1020252"/>
                  </a:lnTo>
                  <a:lnTo>
                    <a:pt x="0" y="866775"/>
                  </a:lnTo>
                  <a:cubicBezTo>
                    <a:pt x="0" y="388068"/>
                    <a:pt x="439242" y="0"/>
                    <a:pt x="98107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47;p3">
              <a:extLst>
                <a:ext uri="{FF2B5EF4-FFF2-40B4-BE49-F238E27FC236}">
                  <a16:creationId xmlns:a16="http://schemas.microsoft.com/office/drawing/2014/main" id="{673F2ED9-E80D-5024-7C7D-ADF76A8FA1E1}"/>
                </a:ext>
              </a:extLst>
            </p:cNvPr>
            <p:cNvSpPr/>
            <p:nvPr/>
          </p:nvSpPr>
          <p:spPr>
            <a:xfrm>
              <a:off x="5170151" y="3016562"/>
              <a:ext cx="664957" cy="491927"/>
            </a:xfrm>
            <a:custGeom>
              <a:avLst/>
              <a:gdLst/>
              <a:ahLst/>
              <a:cxnLst/>
              <a:rect l="l" t="t" r="r" b="b"/>
              <a:pathLst>
                <a:path w="1962150" h="1020252" extrusionOk="0">
                  <a:moveTo>
                    <a:pt x="981075" y="0"/>
                  </a:moveTo>
                  <a:cubicBezTo>
                    <a:pt x="1522908" y="0"/>
                    <a:pt x="1962150" y="388068"/>
                    <a:pt x="1962150" y="866775"/>
                  </a:cubicBezTo>
                  <a:lnTo>
                    <a:pt x="1944638" y="1020252"/>
                  </a:lnTo>
                  <a:lnTo>
                    <a:pt x="17512" y="1020252"/>
                  </a:lnTo>
                  <a:lnTo>
                    <a:pt x="0" y="866775"/>
                  </a:lnTo>
                  <a:cubicBezTo>
                    <a:pt x="0" y="388068"/>
                    <a:pt x="439242" y="0"/>
                    <a:pt x="981075" y="0"/>
                  </a:cubicBez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63;p3">
              <a:extLst>
                <a:ext uri="{FF2B5EF4-FFF2-40B4-BE49-F238E27FC236}">
                  <a16:creationId xmlns:a16="http://schemas.microsoft.com/office/drawing/2014/main" id="{E3AEFB1E-E89A-5D25-6AFD-88756EF774A3}"/>
                </a:ext>
              </a:extLst>
            </p:cNvPr>
            <p:cNvSpPr/>
            <p:nvPr/>
          </p:nvSpPr>
          <p:spPr>
            <a:xfrm>
              <a:off x="3854237" y="3612404"/>
              <a:ext cx="2057866" cy="10849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64;p3">
              <a:extLst>
                <a:ext uri="{FF2B5EF4-FFF2-40B4-BE49-F238E27FC236}">
                  <a16:creationId xmlns:a16="http://schemas.microsoft.com/office/drawing/2014/main" id="{D5749AE2-11FB-3507-2B07-A69F51B5E798}"/>
                </a:ext>
              </a:extLst>
            </p:cNvPr>
            <p:cNvSpPr/>
            <p:nvPr/>
          </p:nvSpPr>
          <p:spPr>
            <a:xfrm>
              <a:off x="3854237" y="3965627"/>
              <a:ext cx="2057866" cy="10849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63;p3">
              <a:extLst>
                <a:ext uri="{FF2B5EF4-FFF2-40B4-BE49-F238E27FC236}">
                  <a16:creationId xmlns:a16="http://schemas.microsoft.com/office/drawing/2014/main" id="{FC5BEF32-AA53-F880-CA3F-7531B0614C8C}"/>
                </a:ext>
              </a:extLst>
            </p:cNvPr>
            <p:cNvSpPr/>
            <p:nvPr/>
          </p:nvSpPr>
          <p:spPr>
            <a:xfrm>
              <a:off x="2437631" y="3791310"/>
              <a:ext cx="2057866" cy="10849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64;p3">
              <a:extLst>
                <a:ext uri="{FF2B5EF4-FFF2-40B4-BE49-F238E27FC236}">
                  <a16:creationId xmlns:a16="http://schemas.microsoft.com/office/drawing/2014/main" id="{C6328FD6-3FC0-8EC9-4F4C-E4841693F510}"/>
                </a:ext>
              </a:extLst>
            </p:cNvPr>
            <p:cNvSpPr/>
            <p:nvPr/>
          </p:nvSpPr>
          <p:spPr>
            <a:xfrm>
              <a:off x="2437631" y="4152677"/>
              <a:ext cx="2057866" cy="10849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63;p3">
              <a:extLst>
                <a:ext uri="{FF2B5EF4-FFF2-40B4-BE49-F238E27FC236}">
                  <a16:creationId xmlns:a16="http://schemas.microsoft.com/office/drawing/2014/main" id="{FFCF01CD-8531-ACF6-94B8-DEF96C06B877}"/>
                </a:ext>
              </a:extLst>
            </p:cNvPr>
            <p:cNvSpPr/>
            <p:nvPr/>
          </p:nvSpPr>
          <p:spPr>
            <a:xfrm rot="16200000">
              <a:off x="2587723" y="2344309"/>
              <a:ext cx="2639605" cy="11357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Right Triangle 40">
              <a:extLst>
                <a:ext uri="{FF2B5EF4-FFF2-40B4-BE49-F238E27FC236}">
                  <a16:creationId xmlns:a16="http://schemas.microsoft.com/office/drawing/2014/main" id="{2726B3D1-C2B7-0D0E-95B1-B67F38F22B8F}"/>
                </a:ext>
              </a:extLst>
            </p:cNvPr>
            <p:cNvSpPr/>
            <p:nvPr/>
          </p:nvSpPr>
          <p:spPr>
            <a:xfrm>
              <a:off x="4114800" y="2177512"/>
              <a:ext cx="783306" cy="1251488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FCE00591-362E-A023-E2A4-5BA67EEA5B58}"/>
                </a:ext>
              </a:extLst>
            </p:cNvPr>
            <p:cNvSpPr/>
            <p:nvPr/>
          </p:nvSpPr>
          <p:spPr>
            <a:xfrm>
              <a:off x="2896287" y="2753359"/>
              <a:ext cx="783306" cy="947791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714D264D-679E-4F58-6C27-691292E56A60}"/>
                </a:ext>
              </a:extLst>
            </p:cNvPr>
            <p:cNvSpPr/>
            <p:nvPr/>
          </p:nvSpPr>
          <p:spPr>
            <a:xfrm rot="271698" flipH="1" flipV="1">
              <a:off x="2801607" y="2663199"/>
              <a:ext cx="916504" cy="947791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8E527474-23DE-AD2C-B2AE-767D971ED50E}"/>
                </a:ext>
              </a:extLst>
            </p:cNvPr>
            <p:cNvSpPr/>
            <p:nvPr/>
          </p:nvSpPr>
          <p:spPr>
            <a:xfrm rot="271698" flipH="1" flipV="1">
              <a:off x="3198936" y="1644727"/>
              <a:ext cx="529685" cy="947791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Triangle 44">
              <a:extLst>
                <a:ext uri="{FF2B5EF4-FFF2-40B4-BE49-F238E27FC236}">
                  <a16:creationId xmlns:a16="http://schemas.microsoft.com/office/drawing/2014/main" id="{EDD72AB6-34B0-A5F1-6AAD-177B9EDBC1D4}"/>
                </a:ext>
              </a:extLst>
            </p:cNvPr>
            <p:cNvSpPr/>
            <p:nvPr/>
          </p:nvSpPr>
          <p:spPr>
            <a:xfrm rot="11073867" flipH="1" flipV="1">
              <a:off x="3137701" y="1661135"/>
              <a:ext cx="529685" cy="947791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EFF6750-F4C0-D3DE-7E06-406634061968}"/>
              </a:ext>
            </a:extLst>
          </p:cNvPr>
          <p:cNvCxnSpPr>
            <a:cxnSpLocks/>
          </p:cNvCxnSpPr>
          <p:nvPr/>
        </p:nvCxnSpPr>
        <p:spPr>
          <a:xfrm>
            <a:off x="6096000" y="804041"/>
            <a:ext cx="0" cy="162967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Pie 48">
            <a:extLst>
              <a:ext uri="{FF2B5EF4-FFF2-40B4-BE49-F238E27FC236}">
                <a16:creationId xmlns:a16="http://schemas.microsoft.com/office/drawing/2014/main" id="{D160C198-7269-9650-70F8-AA829CE49505}"/>
              </a:ext>
            </a:extLst>
          </p:cNvPr>
          <p:cNvSpPr/>
          <p:nvPr/>
        </p:nvSpPr>
        <p:spPr>
          <a:xfrm rot="2160428">
            <a:off x="5954318" y="2310970"/>
            <a:ext cx="378919" cy="399626"/>
          </a:xfrm>
          <a:prstGeom prst="pi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Heart 51">
            <a:extLst>
              <a:ext uri="{FF2B5EF4-FFF2-40B4-BE49-F238E27FC236}">
                <a16:creationId xmlns:a16="http://schemas.microsoft.com/office/drawing/2014/main" id="{971C0E6A-D839-5F1A-AEE0-91FFB3D5C039}"/>
              </a:ext>
            </a:extLst>
          </p:cNvPr>
          <p:cNvSpPr/>
          <p:nvPr/>
        </p:nvSpPr>
        <p:spPr>
          <a:xfrm>
            <a:off x="6327377" y="1820307"/>
            <a:ext cx="222213" cy="228600"/>
          </a:xfrm>
          <a:prstGeom prst="hear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FAB02FCC-53CE-C235-77E6-CF569EA18F1C}"/>
              </a:ext>
            </a:extLst>
          </p:cNvPr>
          <p:cNvSpPr/>
          <p:nvPr/>
        </p:nvSpPr>
        <p:spPr>
          <a:xfrm>
            <a:off x="5300133" y="2048907"/>
            <a:ext cx="338667" cy="352190"/>
          </a:xfrm>
          <a:prstGeom prst="plu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055272B-5B21-A8DC-C896-5CF9B969C4CD}"/>
              </a:ext>
            </a:extLst>
          </p:cNvPr>
          <p:cNvCxnSpPr>
            <a:cxnSpLocks/>
          </p:cNvCxnSpPr>
          <p:nvPr/>
        </p:nvCxnSpPr>
        <p:spPr>
          <a:xfrm>
            <a:off x="6964841" y="992673"/>
            <a:ext cx="0" cy="86999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7" name="Lightning Bolt 56">
            <a:extLst>
              <a:ext uri="{FF2B5EF4-FFF2-40B4-BE49-F238E27FC236}">
                <a16:creationId xmlns:a16="http://schemas.microsoft.com/office/drawing/2014/main" id="{E0923F63-A03E-EA44-CBD4-D2232C9C74B3}"/>
              </a:ext>
            </a:extLst>
          </p:cNvPr>
          <p:cNvSpPr/>
          <p:nvPr/>
        </p:nvSpPr>
        <p:spPr>
          <a:xfrm flipH="1">
            <a:off x="6702197" y="1805744"/>
            <a:ext cx="354144" cy="404695"/>
          </a:xfrm>
          <a:prstGeom prst="lightningBol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63F9E5C3-B351-9880-AF88-534E2F6873ED}"/>
              </a:ext>
            </a:extLst>
          </p:cNvPr>
          <p:cNvSpPr/>
          <p:nvPr/>
        </p:nvSpPr>
        <p:spPr>
          <a:xfrm>
            <a:off x="9949149" y="1931076"/>
            <a:ext cx="598602" cy="580426"/>
          </a:xfrm>
          <a:prstGeom prst="rtTriangl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4AEC708-4988-72F3-C4E7-DAB60D31C119}"/>
              </a:ext>
            </a:extLst>
          </p:cNvPr>
          <p:cNvCxnSpPr>
            <a:cxnSpLocks/>
          </p:cNvCxnSpPr>
          <p:nvPr/>
        </p:nvCxnSpPr>
        <p:spPr>
          <a:xfrm>
            <a:off x="9979483" y="1915345"/>
            <a:ext cx="10145" cy="11597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905295D-BD13-33F9-F786-4AD5F19963CD}"/>
              </a:ext>
            </a:extLst>
          </p:cNvPr>
          <p:cNvGrpSpPr/>
          <p:nvPr/>
        </p:nvGrpSpPr>
        <p:grpSpPr>
          <a:xfrm>
            <a:off x="2849004" y="3808414"/>
            <a:ext cx="1960568" cy="1976244"/>
            <a:chOff x="2949863" y="3008829"/>
            <a:chExt cx="2177474" cy="2196000"/>
          </a:xfrm>
        </p:grpSpPr>
        <p:sp>
          <p:nvSpPr>
            <p:cNvPr id="66" name="Donut 65">
              <a:extLst>
                <a:ext uri="{FF2B5EF4-FFF2-40B4-BE49-F238E27FC236}">
                  <a16:creationId xmlns:a16="http://schemas.microsoft.com/office/drawing/2014/main" id="{E6C58205-D15A-CD3D-D6A4-4EAE874F4607}"/>
                </a:ext>
              </a:extLst>
            </p:cNvPr>
            <p:cNvSpPr/>
            <p:nvPr/>
          </p:nvSpPr>
          <p:spPr>
            <a:xfrm>
              <a:off x="2949863" y="3027375"/>
              <a:ext cx="2177474" cy="2156491"/>
            </a:xfrm>
            <a:prstGeom prst="donut">
              <a:avLst/>
            </a:prstGeom>
            <a:solidFill>
              <a:schemeClr val="tx1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ABB258A-A2D5-67C9-5B3A-8EA48507160E}"/>
                </a:ext>
              </a:extLst>
            </p:cNvPr>
            <p:cNvSpPr/>
            <p:nvPr/>
          </p:nvSpPr>
          <p:spPr>
            <a:xfrm>
              <a:off x="3146646" y="3260837"/>
              <a:ext cx="1775134" cy="175149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F7FE752-A54C-1E75-FFE4-9B4334C8D75C}"/>
                </a:ext>
              </a:extLst>
            </p:cNvPr>
            <p:cNvSpPr/>
            <p:nvPr/>
          </p:nvSpPr>
          <p:spPr>
            <a:xfrm>
              <a:off x="3342615" y="3455368"/>
              <a:ext cx="1354602" cy="1381167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9013D76-1F5A-084C-C6C3-44A8CF062B67}"/>
                </a:ext>
              </a:extLst>
            </p:cNvPr>
            <p:cNvCxnSpPr>
              <a:cxnSpLocks/>
            </p:cNvCxnSpPr>
            <p:nvPr/>
          </p:nvCxnSpPr>
          <p:spPr>
            <a:xfrm>
              <a:off x="4001084" y="3008829"/>
              <a:ext cx="0" cy="2196000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FC4F584-B209-F7F8-274B-94A9E0E432B2}"/>
                </a:ext>
              </a:extLst>
            </p:cNvPr>
            <p:cNvCxnSpPr>
              <a:cxnSpLocks/>
              <a:stCxn id="66" idx="6"/>
              <a:endCxn id="66" idx="2"/>
            </p:cNvCxnSpPr>
            <p:nvPr/>
          </p:nvCxnSpPr>
          <p:spPr>
            <a:xfrm flipH="1">
              <a:off x="2949863" y="4105621"/>
              <a:ext cx="2177474" cy="0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F3FA0F7-AE06-1EF9-47AF-C1AA1464F88E}"/>
                </a:ext>
              </a:extLst>
            </p:cNvPr>
            <p:cNvCxnSpPr>
              <a:cxnSpLocks/>
              <a:stCxn id="66" idx="7"/>
              <a:endCxn id="66" idx="3"/>
            </p:cNvCxnSpPr>
            <p:nvPr/>
          </p:nvCxnSpPr>
          <p:spPr>
            <a:xfrm flipH="1">
              <a:off x="3268747" y="3343186"/>
              <a:ext cx="1539706" cy="1524869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DEE70AB-DBEC-C2BC-137E-74E3EACA0FFB}"/>
                </a:ext>
              </a:extLst>
            </p:cNvPr>
            <p:cNvCxnSpPr>
              <a:cxnSpLocks/>
              <a:stCxn id="66" idx="1"/>
              <a:endCxn id="66" idx="5"/>
            </p:cNvCxnSpPr>
            <p:nvPr/>
          </p:nvCxnSpPr>
          <p:spPr>
            <a:xfrm>
              <a:off x="3268747" y="3343186"/>
              <a:ext cx="1539706" cy="1524869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BCB222A-57EA-A1CE-A662-1ED65A5CCE05}"/>
                </a:ext>
              </a:extLst>
            </p:cNvPr>
            <p:cNvSpPr/>
            <p:nvPr/>
          </p:nvSpPr>
          <p:spPr>
            <a:xfrm>
              <a:off x="3654706" y="3752609"/>
              <a:ext cx="732086" cy="72440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DC60FF6-5945-B912-8541-FCFCD3CDD14F}"/>
                </a:ext>
              </a:extLst>
            </p:cNvPr>
            <p:cNvSpPr/>
            <p:nvPr/>
          </p:nvSpPr>
          <p:spPr>
            <a:xfrm>
              <a:off x="3788092" y="3862188"/>
              <a:ext cx="475682" cy="50524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Donut 74">
              <a:extLst>
                <a:ext uri="{FF2B5EF4-FFF2-40B4-BE49-F238E27FC236}">
                  <a16:creationId xmlns:a16="http://schemas.microsoft.com/office/drawing/2014/main" id="{ADA8851C-D1F8-5386-FD64-32BA7E447208}"/>
                </a:ext>
              </a:extLst>
            </p:cNvPr>
            <p:cNvSpPr/>
            <p:nvPr/>
          </p:nvSpPr>
          <p:spPr>
            <a:xfrm>
              <a:off x="3933000" y="4011273"/>
              <a:ext cx="202426" cy="207072"/>
            </a:xfrm>
            <a:prstGeom prst="don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21FD118-269F-E06B-B780-9836A095BE55}"/>
              </a:ext>
            </a:extLst>
          </p:cNvPr>
          <p:cNvGrpSpPr/>
          <p:nvPr/>
        </p:nvGrpSpPr>
        <p:grpSpPr>
          <a:xfrm>
            <a:off x="7287129" y="3815110"/>
            <a:ext cx="1960568" cy="1976244"/>
            <a:chOff x="2949863" y="3008829"/>
            <a:chExt cx="2177474" cy="2196000"/>
          </a:xfrm>
        </p:grpSpPr>
        <p:sp>
          <p:nvSpPr>
            <p:cNvPr id="88" name="Donut 87">
              <a:extLst>
                <a:ext uri="{FF2B5EF4-FFF2-40B4-BE49-F238E27FC236}">
                  <a16:creationId xmlns:a16="http://schemas.microsoft.com/office/drawing/2014/main" id="{EAF3C7A4-D49E-0E80-336A-30933829F745}"/>
                </a:ext>
              </a:extLst>
            </p:cNvPr>
            <p:cNvSpPr/>
            <p:nvPr/>
          </p:nvSpPr>
          <p:spPr>
            <a:xfrm>
              <a:off x="2949863" y="3027375"/>
              <a:ext cx="2177474" cy="2156491"/>
            </a:xfrm>
            <a:prstGeom prst="donut">
              <a:avLst/>
            </a:prstGeom>
            <a:solidFill>
              <a:schemeClr val="tx1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B45C340-6C0F-F291-0AED-FD1BF5D211F5}"/>
                </a:ext>
              </a:extLst>
            </p:cNvPr>
            <p:cNvSpPr/>
            <p:nvPr/>
          </p:nvSpPr>
          <p:spPr>
            <a:xfrm>
              <a:off x="3146646" y="3260837"/>
              <a:ext cx="1775134" cy="175149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432A845-8D2E-2F91-572C-D80D0E75E55F}"/>
                </a:ext>
              </a:extLst>
            </p:cNvPr>
            <p:cNvSpPr/>
            <p:nvPr/>
          </p:nvSpPr>
          <p:spPr>
            <a:xfrm>
              <a:off x="3342615" y="3455368"/>
              <a:ext cx="1354602" cy="1381167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ED21577-1CE9-EEF1-53E6-56C15EC66727}"/>
                </a:ext>
              </a:extLst>
            </p:cNvPr>
            <p:cNvCxnSpPr>
              <a:cxnSpLocks/>
            </p:cNvCxnSpPr>
            <p:nvPr/>
          </p:nvCxnSpPr>
          <p:spPr>
            <a:xfrm>
              <a:off x="4001084" y="3008829"/>
              <a:ext cx="0" cy="2196000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B1CF826-28BA-A52F-7AF8-E135427F438C}"/>
                </a:ext>
              </a:extLst>
            </p:cNvPr>
            <p:cNvCxnSpPr>
              <a:cxnSpLocks/>
              <a:stCxn id="88" idx="6"/>
              <a:endCxn id="88" idx="2"/>
            </p:cNvCxnSpPr>
            <p:nvPr/>
          </p:nvCxnSpPr>
          <p:spPr>
            <a:xfrm flipH="1">
              <a:off x="2949863" y="4105621"/>
              <a:ext cx="2177474" cy="0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A1CCA01-089F-BD2B-F45B-537A8081178F}"/>
                </a:ext>
              </a:extLst>
            </p:cNvPr>
            <p:cNvCxnSpPr>
              <a:cxnSpLocks/>
              <a:stCxn id="88" idx="7"/>
              <a:endCxn id="88" idx="3"/>
            </p:cNvCxnSpPr>
            <p:nvPr/>
          </p:nvCxnSpPr>
          <p:spPr>
            <a:xfrm flipH="1">
              <a:off x="3268747" y="3343186"/>
              <a:ext cx="1539706" cy="1524869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241845B-E220-46B2-B47E-8ACA03EB3190}"/>
                </a:ext>
              </a:extLst>
            </p:cNvPr>
            <p:cNvCxnSpPr>
              <a:cxnSpLocks/>
              <a:stCxn id="88" idx="1"/>
              <a:endCxn id="88" idx="5"/>
            </p:cNvCxnSpPr>
            <p:nvPr/>
          </p:nvCxnSpPr>
          <p:spPr>
            <a:xfrm>
              <a:off x="3268747" y="3343186"/>
              <a:ext cx="1539706" cy="1524869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68A9724-528B-A312-2CF6-6FAF6CC44211}"/>
                </a:ext>
              </a:extLst>
            </p:cNvPr>
            <p:cNvSpPr/>
            <p:nvPr/>
          </p:nvSpPr>
          <p:spPr>
            <a:xfrm>
              <a:off x="3654706" y="3752609"/>
              <a:ext cx="732086" cy="72440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98C7F51-6FBA-8CF6-D689-D91EF9CFE4BF}"/>
                </a:ext>
              </a:extLst>
            </p:cNvPr>
            <p:cNvSpPr/>
            <p:nvPr/>
          </p:nvSpPr>
          <p:spPr>
            <a:xfrm>
              <a:off x="3788092" y="3862188"/>
              <a:ext cx="475682" cy="50524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Donut 96">
              <a:extLst>
                <a:ext uri="{FF2B5EF4-FFF2-40B4-BE49-F238E27FC236}">
                  <a16:creationId xmlns:a16="http://schemas.microsoft.com/office/drawing/2014/main" id="{027C8CD3-2C4E-3B43-94C2-607454DAA8F6}"/>
                </a:ext>
              </a:extLst>
            </p:cNvPr>
            <p:cNvSpPr/>
            <p:nvPr/>
          </p:nvSpPr>
          <p:spPr>
            <a:xfrm>
              <a:off x="3933000" y="4011273"/>
              <a:ext cx="202426" cy="207072"/>
            </a:xfrm>
            <a:prstGeom prst="don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2515A9A6-6112-1267-9844-DFC242DFD51E}"/>
              </a:ext>
            </a:extLst>
          </p:cNvPr>
          <p:cNvSpPr txBox="1"/>
          <p:nvPr/>
        </p:nvSpPr>
        <p:spPr>
          <a:xfrm>
            <a:off x="5247318" y="4967669"/>
            <a:ext cx="1602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-15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Okay, that’s it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3C45CC0F-22F9-6F1F-D85A-625DFB79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65600">
            <a:off x="-4298915" y="661927"/>
            <a:ext cx="1105408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167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3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3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63CE43-C50C-D7DF-0192-00ED7BAFF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H"/>
              <a:t>10 SAMECH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C51FAA-8FFC-746F-02F1-4E1135493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 GIAN K. PARIS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EA49F-7D63-4556-F2F5-EF5316F0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BB9D1-A8FA-4D46-B3F6-E7BB879EBA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674C2C-8717-10C2-676D-142B54BBC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65600">
            <a:off x="-1488439" y="1251063"/>
            <a:ext cx="11054080" cy="6217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122629-005D-2E79-3156-E4B2897937F7}"/>
              </a:ext>
            </a:extLst>
          </p:cNvPr>
          <p:cNvSpPr txBox="1"/>
          <p:nvPr/>
        </p:nvSpPr>
        <p:spPr>
          <a:xfrm>
            <a:off x="3581400" y="2018650"/>
            <a:ext cx="82067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spc="-300" dirty="0">
                <a:latin typeface="Helvetica" pitchFamily="2" charset="0"/>
              </a:rPr>
              <a:t>Bye bye!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3743CB-66CB-4837-437E-AE678300243E}"/>
              </a:ext>
            </a:extLst>
          </p:cNvPr>
          <p:cNvSpPr txBox="1"/>
          <p:nvPr/>
        </p:nvSpPr>
        <p:spPr>
          <a:xfrm>
            <a:off x="4769671" y="4333694"/>
            <a:ext cx="4522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15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#</a:t>
            </a:r>
            <a:r>
              <a:rPr lang="en-US" sz="2800" spc="-15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lovethephilippines</a:t>
            </a:r>
            <a:endParaRPr lang="en-US" sz="2800" spc="-15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31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8C781A2-B9C8-6704-4A7F-5241F3886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7928" y="-176646"/>
            <a:ext cx="12498104" cy="70346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3AE048-7C03-8DF9-9DF9-95AD0B6C1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7691" y="0"/>
            <a:ext cx="12339783" cy="6941128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88D52E3D-4D27-3378-DDB1-0C4B5A11A93C}"/>
              </a:ext>
            </a:extLst>
          </p:cNvPr>
          <p:cNvSpPr/>
          <p:nvPr/>
        </p:nvSpPr>
        <p:spPr>
          <a:xfrm>
            <a:off x="-387928" y="-176646"/>
            <a:ext cx="12579928" cy="7211291"/>
          </a:xfrm>
          <a:custGeom>
            <a:avLst/>
            <a:gdLst/>
            <a:ahLst/>
            <a:cxnLst/>
            <a:rect l="l" t="t" r="r" b="b"/>
            <a:pathLst>
              <a:path w="12579928" h="7211291">
                <a:moveTo>
                  <a:pt x="10677164" y="4009231"/>
                </a:moveTo>
                <a:lnTo>
                  <a:pt x="10677164" y="4238821"/>
                </a:lnTo>
                <a:lnTo>
                  <a:pt x="10913765" y="4238821"/>
                </a:lnTo>
                <a:lnTo>
                  <a:pt x="10913765" y="4009231"/>
                </a:lnTo>
                <a:close/>
                <a:moveTo>
                  <a:pt x="6650375" y="3276644"/>
                </a:moveTo>
                <a:lnTo>
                  <a:pt x="6881718" y="3276644"/>
                </a:lnTo>
                <a:cubicBezTo>
                  <a:pt x="7021926" y="3276644"/>
                  <a:pt x="7079762" y="3348500"/>
                  <a:pt x="7079762" y="3444893"/>
                </a:cubicBezTo>
                <a:cubicBezTo>
                  <a:pt x="7079762" y="3546544"/>
                  <a:pt x="7021926" y="3618401"/>
                  <a:pt x="6881718" y="3618401"/>
                </a:cubicBezTo>
                <a:lnTo>
                  <a:pt x="6650375" y="3618401"/>
                </a:lnTo>
                <a:close/>
                <a:moveTo>
                  <a:pt x="5716925" y="3276644"/>
                </a:moveTo>
                <a:lnTo>
                  <a:pt x="5948268" y="3276644"/>
                </a:lnTo>
                <a:cubicBezTo>
                  <a:pt x="6088476" y="3276644"/>
                  <a:pt x="6146312" y="3348500"/>
                  <a:pt x="6146312" y="3444893"/>
                </a:cubicBezTo>
                <a:cubicBezTo>
                  <a:pt x="6146312" y="3546544"/>
                  <a:pt x="6088476" y="3618401"/>
                  <a:pt x="5948268" y="3618401"/>
                </a:cubicBezTo>
                <a:lnTo>
                  <a:pt x="5716925" y="3618401"/>
                </a:lnTo>
                <a:close/>
                <a:moveTo>
                  <a:pt x="2230775" y="3276644"/>
                </a:moveTo>
                <a:lnTo>
                  <a:pt x="2462118" y="3276644"/>
                </a:lnTo>
                <a:cubicBezTo>
                  <a:pt x="2602326" y="3276644"/>
                  <a:pt x="2660162" y="3348500"/>
                  <a:pt x="2660162" y="3444893"/>
                </a:cubicBezTo>
                <a:cubicBezTo>
                  <a:pt x="2660162" y="3546544"/>
                  <a:pt x="2602326" y="3618401"/>
                  <a:pt x="2462118" y="3618401"/>
                </a:cubicBezTo>
                <a:lnTo>
                  <a:pt x="2230775" y="3618401"/>
                </a:lnTo>
                <a:close/>
                <a:moveTo>
                  <a:pt x="10677164" y="3075095"/>
                </a:moveTo>
                <a:cubicBezTo>
                  <a:pt x="10668400" y="3110147"/>
                  <a:pt x="10668400" y="3152209"/>
                  <a:pt x="10668400" y="3199530"/>
                </a:cubicBezTo>
                <a:cubicBezTo>
                  <a:pt x="10668400" y="3395821"/>
                  <a:pt x="10691184" y="3637679"/>
                  <a:pt x="10736752" y="3916343"/>
                </a:cubicBezTo>
                <a:lnTo>
                  <a:pt x="10857681" y="3916343"/>
                </a:lnTo>
                <a:cubicBezTo>
                  <a:pt x="10903249" y="3637679"/>
                  <a:pt x="10926033" y="3397573"/>
                  <a:pt x="10926033" y="3204787"/>
                </a:cubicBezTo>
                <a:cubicBezTo>
                  <a:pt x="10926033" y="3157467"/>
                  <a:pt x="10922527" y="3113652"/>
                  <a:pt x="10919022" y="3075095"/>
                </a:cubicBezTo>
                <a:close/>
                <a:moveTo>
                  <a:pt x="8702289" y="3075095"/>
                </a:moveTo>
                <a:lnTo>
                  <a:pt x="8702289" y="4238821"/>
                </a:lnTo>
                <a:lnTo>
                  <a:pt x="9585598" y="4238821"/>
                </a:lnTo>
                <a:lnTo>
                  <a:pt x="9585598" y="4032014"/>
                </a:lnTo>
                <a:lnTo>
                  <a:pt x="8938890" y="4032014"/>
                </a:lnTo>
                <a:lnTo>
                  <a:pt x="8938890" y="3732320"/>
                </a:lnTo>
                <a:lnTo>
                  <a:pt x="9508484" y="3732320"/>
                </a:lnTo>
                <a:lnTo>
                  <a:pt x="9508484" y="3527266"/>
                </a:lnTo>
                <a:lnTo>
                  <a:pt x="8938890" y="3527266"/>
                </a:lnTo>
                <a:lnTo>
                  <a:pt x="8938890" y="3278397"/>
                </a:lnTo>
                <a:lnTo>
                  <a:pt x="9557556" y="3278397"/>
                </a:lnTo>
                <a:lnTo>
                  <a:pt x="9557556" y="3075095"/>
                </a:lnTo>
                <a:close/>
                <a:moveTo>
                  <a:pt x="7664064" y="3075095"/>
                </a:moveTo>
                <a:lnTo>
                  <a:pt x="7664064" y="4238821"/>
                </a:lnTo>
                <a:lnTo>
                  <a:pt x="7890149" y="4238821"/>
                </a:lnTo>
                <a:lnTo>
                  <a:pt x="7890149" y="3457162"/>
                </a:lnTo>
                <a:lnTo>
                  <a:pt x="8387888" y="4238821"/>
                </a:lnTo>
                <a:lnTo>
                  <a:pt x="8612220" y="4238821"/>
                </a:lnTo>
                <a:lnTo>
                  <a:pt x="8612220" y="3075095"/>
                </a:lnTo>
                <a:lnTo>
                  <a:pt x="8384383" y="3075095"/>
                </a:lnTo>
                <a:lnTo>
                  <a:pt x="8384383" y="3823455"/>
                </a:lnTo>
                <a:lnTo>
                  <a:pt x="7921696" y="3075095"/>
                </a:lnTo>
                <a:close/>
                <a:moveTo>
                  <a:pt x="7340214" y="3075095"/>
                </a:moveTo>
                <a:lnTo>
                  <a:pt x="7340214" y="4238821"/>
                </a:lnTo>
                <a:lnTo>
                  <a:pt x="7583825" y="4238821"/>
                </a:lnTo>
                <a:lnTo>
                  <a:pt x="7583825" y="3075095"/>
                </a:lnTo>
                <a:close/>
                <a:moveTo>
                  <a:pt x="6406763" y="3075095"/>
                </a:moveTo>
                <a:lnTo>
                  <a:pt x="6406763" y="4238821"/>
                </a:lnTo>
                <a:lnTo>
                  <a:pt x="6650375" y="4238821"/>
                </a:lnTo>
                <a:lnTo>
                  <a:pt x="6650375" y="3816445"/>
                </a:lnTo>
                <a:lnTo>
                  <a:pt x="6920275" y="3816445"/>
                </a:lnTo>
                <a:cubicBezTo>
                  <a:pt x="7148113" y="3816445"/>
                  <a:pt x="7293579" y="3663968"/>
                  <a:pt x="7293579" y="3451904"/>
                </a:cubicBezTo>
                <a:cubicBezTo>
                  <a:pt x="7293579" y="3241592"/>
                  <a:pt x="7148113" y="3075095"/>
                  <a:pt x="6920275" y="3075095"/>
                </a:cubicBezTo>
                <a:close/>
                <a:moveTo>
                  <a:pt x="5473314" y="3075095"/>
                </a:moveTo>
                <a:lnTo>
                  <a:pt x="5473314" y="4238821"/>
                </a:lnTo>
                <a:lnTo>
                  <a:pt x="5716925" y="4238821"/>
                </a:lnTo>
                <a:lnTo>
                  <a:pt x="5716925" y="3816445"/>
                </a:lnTo>
                <a:lnTo>
                  <a:pt x="5986825" y="3816445"/>
                </a:lnTo>
                <a:cubicBezTo>
                  <a:pt x="6214663" y="3816445"/>
                  <a:pt x="6360129" y="3663968"/>
                  <a:pt x="6360129" y="3451904"/>
                </a:cubicBezTo>
                <a:cubicBezTo>
                  <a:pt x="6360129" y="3241592"/>
                  <a:pt x="6214663" y="3075095"/>
                  <a:pt x="5986825" y="3075095"/>
                </a:cubicBezTo>
                <a:close/>
                <a:moveTo>
                  <a:pt x="5149464" y="3075095"/>
                </a:moveTo>
                <a:lnTo>
                  <a:pt x="5149464" y="4238821"/>
                </a:lnTo>
                <a:lnTo>
                  <a:pt x="5393075" y="4238821"/>
                </a:lnTo>
                <a:lnTo>
                  <a:pt x="5393075" y="3075095"/>
                </a:lnTo>
                <a:close/>
                <a:moveTo>
                  <a:pt x="4273164" y="3075095"/>
                </a:moveTo>
                <a:lnTo>
                  <a:pt x="4273164" y="4238821"/>
                </a:lnTo>
                <a:lnTo>
                  <a:pt x="5093380" y="4238821"/>
                </a:lnTo>
                <a:lnTo>
                  <a:pt x="5093380" y="4026757"/>
                </a:lnTo>
                <a:lnTo>
                  <a:pt x="4516775" y="4026757"/>
                </a:lnTo>
                <a:lnTo>
                  <a:pt x="4516775" y="3075095"/>
                </a:lnTo>
                <a:close/>
                <a:moveTo>
                  <a:pt x="3949314" y="3075095"/>
                </a:moveTo>
                <a:lnTo>
                  <a:pt x="3949314" y="4238821"/>
                </a:lnTo>
                <a:lnTo>
                  <a:pt x="4192925" y="4238821"/>
                </a:lnTo>
                <a:lnTo>
                  <a:pt x="4192925" y="3075095"/>
                </a:lnTo>
                <a:close/>
                <a:moveTo>
                  <a:pt x="2920614" y="3075095"/>
                </a:moveTo>
                <a:lnTo>
                  <a:pt x="2920614" y="4238821"/>
                </a:lnTo>
                <a:lnTo>
                  <a:pt x="3164225" y="4238821"/>
                </a:lnTo>
                <a:lnTo>
                  <a:pt x="3164225" y="3716546"/>
                </a:lnTo>
                <a:lnTo>
                  <a:pt x="3618149" y="3716546"/>
                </a:lnTo>
                <a:lnTo>
                  <a:pt x="3618149" y="4238821"/>
                </a:lnTo>
                <a:lnTo>
                  <a:pt x="3863512" y="4238821"/>
                </a:lnTo>
                <a:lnTo>
                  <a:pt x="3863512" y="3075095"/>
                </a:lnTo>
                <a:lnTo>
                  <a:pt x="3618149" y="3075095"/>
                </a:lnTo>
                <a:lnTo>
                  <a:pt x="3618149" y="3513245"/>
                </a:lnTo>
                <a:lnTo>
                  <a:pt x="3164225" y="3513245"/>
                </a:lnTo>
                <a:lnTo>
                  <a:pt x="3164225" y="3075095"/>
                </a:lnTo>
                <a:close/>
                <a:moveTo>
                  <a:pt x="1987164" y="3075095"/>
                </a:moveTo>
                <a:lnTo>
                  <a:pt x="1987164" y="4238821"/>
                </a:lnTo>
                <a:lnTo>
                  <a:pt x="2230775" y="4238821"/>
                </a:lnTo>
                <a:lnTo>
                  <a:pt x="2230775" y="3816445"/>
                </a:lnTo>
                <a:lnTo>
                  <a:pt x="2500676" y="3816445"/>
                </a:lnTo>
                <a:cubicBezTo>
                  <a:pt x="2728513" y="3816445"/>
                  <a:pt x="2873979" y="3663968"/>
                  <a:pt x="2873979" y="3451904"/>
                </a:cubicBezTo>
                <a:cubicBezTo>
                  <a:pt x="2873979" y="3241592"/>
                  <a:pt x="2728513" y="3075095"/>
                  <a:pt x="2500676" y="3075095"/>
                </a:cubicBezTo>
                <a:close/>
                <a:moveTo>
                  <a:pt x="10058115" y="3036538"/>
                </a:moveTo>
                <a:cubicBezTo>
                  <a:pt x="9774194" y="3036538"/>
                  <a:pt x="9632234" y="3185509"/>
                  <a:pt x="9632234" y="3394068"/>
                </a:cubicBezTo>
                <a:cubicBezTo>
                  <a:pt x="9632234" y="3541286"/>
                  <a:pt x="9702338" y="3625411"/>
                  <a:pt x="9826772" y="3681494"/>
                </a:cubicBezTo>
                <a:cubicBezTo>
                  <a:pt x="9909144" y="3718299"/>
                  <a:pt x="10002032" y="3739330"/>
                  <a:pt x="10145745" y="3770877"/>
                </a:cubicBezTo>
                <a:cubicBezTo>
                  <a:pt x="10291211" y="3802424"/>
                  <a:pt x="10326263" y="3849744"/>
                  <a:pt x="10326263" y="3918095"/>
                </a:cubicBezTo>
                <a:cubicBezTo>
                  <a:pt x="10326263" y="4021499"/>
                  <a:pt x="10243891" y="4082840"/>
                  <a:pt x="10100178" y="4082840"/>
                </a:cubicBezTo>
                <a:cubicBezTo>
                  <a:pt x="9944196" y="4082840"/>
                  <a:pt x="9844298" y="4009231"/>
                  <a:pt x="9840793" y="3890054"/>
                </a:cubicBezTo>
                <a:lnTo>
                  <a:pt x="9605944" y="3890054"/>
                </a:lnTo>
                <a:cubicBezTo>
                  <a:pt x="9611202" y="4151191"/>
                  <a:pt x="9810998" y="4279131"/>
                  <a:pt x="10098424" y="4279131"/>
                </a:cubicBezTo>
                <a:cubicBezTo>
                  <a:pt x="10370078" y="4279131"/>
                  <a:pt x="10562864" y="4165212"/>
                  <a:pt x="10562864" y="3909332"/>
                </a:cubicBezTo>
                <a:cubicBezTo>
                  <a:pt x="10562864" y="3744588"/>
                  <a:pt x="10482244" y="3672731"/>
                  <a:pt x="10380594" y="3627164"/>
                </a:cubicBezTo>
                <a:cubicBezTo>
                  <a:pt x="10294716" y="3588607"/>
                  <a:pt x="10166776" y="3557060"/>
                  <a:pt x="10035331" y="3525513"/>
                </a:cubicBezTo>
                <a:cubicBezTo>
                  <a:pt x="9905639" y="3493966"/>
                  <a:pt x="9854814" y="3451904"/>
                  <a:pt x="9854814" y="3378295"/>
                </a:cubicBezTo>
                <a:cubicBezTo>
                  <a:pt x="9854814" y="3290665"/>
                  <a:pt x="9926670" y="3241592"/>
                  <a:pt x="10063373" y="3241592"/>
                </a:cubicBezTo>
                <a:cubicBezTo>
                  <a:pt x="10210591" y="3241592"/>
                  <a:pt x="10282448" y="3299428"/>
                  <a:pt x="10294716" y="3418605"/>
                </a:cubicBezTo>
                <a:lnTo>
                  <a:pt x="10526059" y="3418605"/>
                </a:lnTo>
                <a:cubicBezTo>
                  <a:pt x="10517296" y="3196024"/>
                  <a:pt x="10352552" y="3036538"/>
                  <a:pt x="10058115" y="3036538"/>
                </a:cubicBezTo>
                <a:close/>
                <a:moveTo>
                  <a:pt x="0" y="0"/>
                </a:moveTo>
                <a:lnTo>
                  <a:pt x="12579928" y="0"/>
                </a:lnTo>
                <a:lnTo>
                  <a:pt x="12579928" y="7211291"/>
                </a:lnTo>
                <a:lnTo>
                  <a:pt x="0" y="72112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18E8EE-FEF3-7139-0721-EF0709BDF6CD}"/>
              </a:ext>
            </a:extLst>
          </p:cNvPr>
          <p:cNvSpPr txBox="1"/>
          <p:nvPr/>
        </p:nvSpPr>
        <p:spPr>
          <a:xfrm>
            <a:off x="4561765" y="2321005"/>
            <a:ext cx="26805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-3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welcome to the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71E70F-4938-F1E2-CB01-F236ACE24F04}"/>
              </a:ext>
            </a:extLst>
          </p:cNvPr>
          <p:cNvSpPr/>
          <p:nvPr/>
        </p:nvSpPr>
        <p:spPr>
          <a:xfrm>
            <a:off x="12635346" y="1745672"/>
            <a:ext cx="124691" cy="33666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C9CC5A48-7CE4-EFB3-FB9F-3F18D639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H"/>
              <a:t>10 SAMECH</a:t>
            </a:r>
            <a:endParaRPr lang="en-US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21F42204-7B13-39A0-779B-7287A93C2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 GIAN K. PARIS</a:t>
            </a:r>
            <a:endParaRPr lang="en-US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947BEF2F-19CE-1A8A-6BC7-6B26C2EFA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BB9D1-A8FA-4D46-B3F6-E7BB879EBA3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4AB578-88B6-E283-2880-C7A9177BF9C8}"/>
              </a:ext>
            </a:extLst>
          </p:cNvPr>
          <p:cNvSpPr txBox="1"/>
          <p:nvPr/>
        </p:nvSpPr>
        <p:spPr>
          <a:xfrm>
            <a:off x="4561765" y="4107845"/>
            <a:ext cx="4522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15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#</a:t>
            </a:r>
            <a:r>
              <a:rPr lang="en-US" sz="2800" spc="-15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lovethephilippines</a:t>
            </a:r>
            <a:endParaRPr lang="en-US" sz="2800" spc="-15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682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-0.9625 -0.015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138" y="-8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56125E-17 L -1.07852 -0.006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ACD012-945B-24FF-43E2-9B4A3C6FE06D}"/>
              </a:ext>
            </a:extLst>
          </p:cNvPr>
          <p:cNvSpPr txBox="1"/>
          <p:nvPr/>
        </p:nvSpPr>
        <p:spPr>
          <a:xfrm>
            <a:off x="3974265" y="1178005"/>
            <a:ext cx="4243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-3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what do you want to see?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E75360F-8AA3-265E-8FB1-92AB59F2D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H"/>
              <a:t>10 SAMECH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15999A8-C06B-7E67-7A79-4CD736FCC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 GIAN K. PARIS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00B161-37EA-38DD-1E97-F36D8544E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BB9D1-A8FA-4D46-B3F6-E7BB879EBA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A855D54-25C0-0F89-AB67-C055C632434F}"/>
              </a:ext>
            </a:extLst>
          </p:cNvPr>
          <p:cNvSpPr/>
          <p:nvPr/>
        </p:nvSpPr>
        <p:spPr>
          <a:xfrm>
            <a:off x="1618129" y="2066364"/>
            <a:ext cx="2420471" cy="2725271"/>
          </a:xfrm>
          <a:prstGeom prst="round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CD76D78-8751-A335-7ADF-66384E8550F7}"/>
              </a:ext>
            </a:extLst>
          </p:cNvPr>
          <p:cNvSpPr/>
          <p:nvPr/>
        </p:nvSpPr>
        <p:spPr>
          <a:xfrm>
            <a:off x="4885763" y="2066364"/>
            <a:ext cx="2420471" cy="2725271"/>
          </a:xfrm>
          <a:prstGeom prst="round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0506374-1A42-13C3-C856-023795CD576B}"/>
              </a:ext>
            </a:extLst>
          </p:cNvPr>
          <p:cNvSpPr/>
          <p:nvPr/>
        </p:nvSpPr>
        <p:spPr>
          <a:xfrm>
            <a:off x="8153397" y="2066364"/>
            <a:ext cx="2420471" cy="2725271"/>
          </a:xfrm>
          <a:prstGeom prst="roundRect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ction Button: Forward or Next 3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5F3D614C-93CC-2A5A-C822-A8EF8B1400A6}"/>
              </a:ext>
            </a:extLst>
          </p:cNvPr>
          <p:cNvSpPr/>
          <p:nvPr/>
        </p:nvSpPr>
        <p:spPr>
          <a:xfrm>
            <a:off x="3305355" y="4923035"/>
            <a:ext cx="552090" cy="650956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8A0FDB-B8AC-6231-2B4B-B2EE6E4A04FC}"/>
              </a:ext>
            </a:extLst>
          </p:cNvPr>
          <p:cNvSpPr txBox="1"/>
          <p:nvPr/>
        </p:nvSpPr>
        <p:spPr>
          <a:xfrm>
            <a:off x="1811582" y="4956126"/>
            <a:ext cx="1603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-3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animals</a:t>
            </a:r>
          </a:p>
        </p:txBody>
      </p:sp>
      <p:sp>
        <p:nvSpPr>
          <p:cNvPr id="35" name="Action Button: Forward or Next 34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0D0CC718-57B0-6B5E-DE15-74740CD79E15}"/>
              </a:ext>
            </a:extLst>
          </p:cNvPr>
          <p:cNvSpPr/>
          <p:nvPr/>
        </p:nvSpPr>
        <p:spPr>
          <a:xfrm>
            <a:off x="6663566" y="4956126"/>
            <a:ext cx="552090" cy="650956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14F407-256A-0603-BDB3-EA140F65B7DE}"/>
              </a:ext>
            </a:extLst>
          </p:cNvPr>
          <p:cNvSpPr txBox="1"/>
          <p:nvPr/>
        </p:nvSpPr>
        <p:spPr>
          <a:xfrm>
            <a:off x="4795185" y="4995224"/>
            <a:ext cx="1928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-3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attractions</a:t>
            </a:r>
          </a:p>
        </p:txBody>
      </p:sp>
      <p:sp>
        <p:nvSpPr>
          <p:cNvPr id="37" name="Action Button: Forward or Next 3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80983757-DF2B-E31E-F7A6-166035371C17}"/>
              </a:ext>
            </a:extLst>
          </p:cNvPr>
          <p:cNvSpPr/>
          <p:nvPr/>
        </p:nvSpPr>
        <p:spPr>
          <a:xfrm>
            <a:off x="10021778" y="4923035"/>
            <a:ext cx="552090" cy="650956"/>
          </a:xfrm>
          <a:prstGeom prst="actionButtonForwardNex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B712A7-4000-5E6A-4F01-C4061F221D13}"/>
              </a:ext>
            </a:extLst>
          </p:cNvPr>
          <p:cNvSpPr txBox="1"/>
          <p:nvPr/>
        </p:nvSpPr>
        <p:spPr>
          <a:xfrm>
            <a:off x="8206848" y="4956125"/>
            <a:ext cx="1928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-3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politicians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D5A7F75-F18E-1A03-1567-9295E6412C48}"/>
              </a:ext>
            </a:extLst>
          </p:cNvPr>
          <p:cNvSpPr/>
          <p:nvPr/>
        </p:nvSpPr>
        <p:spPr>
          <a:xfrm>
            <a:off x="1811582" y="4140677"/>
            <a:ext cx="547796" cy="555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F9A8EA3-23D4-78C7-6490-D3405C484E6C}"/>
              </a:ext>
            </a:extLst>
          </p:cNvPr>
          <p:cNvSpPr/>
          <p:nvPr/>
        </p:nvSpPr>
        <p:spPr>
          <a:xfrm>
            <a:off x="5034559" y="4140676"/>
            <a:ext cx="547796" cy="555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7F7BD08-41CC-A092-4F8F-C5FCFF7CE952}"/>
              </a:ext>
            </a:extLst>
          </p:cNvPr>
          <p:cNvSpPr/>
          <p:nvPr/>
        </p:nvSpPr>
        <p:spPr>
          <a:xfrm>
            <a:off x="8336702" y="4140675"/>
            <a:ext cx="547796" cy="5555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3764576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9" grpId="0" animBg="1"/>
      <p:bldP spid="33" grpId="0" animBg="1"/>
      <p:bldP spid="34" grpId="0"/>
      <p:bldP spid="35" grpId="0" animBg="1"/>
      <p:bldP spid="36" grpId="0"/>
      <p:bldP spid="37" grpId="0" animBg="1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9BB8F-99A7-A32B-D453-58B0EB01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H"/>
              <a:t>10 SAMECH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D94CB-43E1-45F9-8C58-85B4A1BB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 GIAN K. PARIS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4DC7E-FFC0-AE6A-E700-4CFB08AB2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BB9D1-A8FA-4D46-B3F6-E7BB879EBA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B652A-E41E-2FAA-843A-48D31E435404}"/>
              </a:ext>
            </a:extLst>
          </p:cNvPr>
          <p:cNvSpPr txBox="1"/>
          <p:nvPr/>
        </p:nvSpPr>
        <p:spPr>
          <a:xfrm>
            <a:off x="4513673" y="887060"/>
            <a:ext cx="3164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-3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our exotic animals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CA182A-46C0-067C-8B99-57BB343EE461}"/>
              </a:ext>
            </a:extLst>
          </p:cNvPr>
          <p:cNvSpPr/>
          <p:nvPr/>
        </p:nvSpPr>
        <p:spPr>
          <a:xfrm>
            <a:off x="1856510" y="2080531"/>
            <a:ext cx="2182091" cy="2223654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D541D7A-576C-02AB-AC3D-8D260161542B}"/>
              </a:ext>
            </a:extLst>
          </p:cNvPr>
          <p:cNvSpPr/>
          <p:nvPr/>
        </p:nvSpPr>
        <p:spPr>
          <a:xfrm>
            <a:off x="5004954" y="2080531"/>
            <a:ext cx="2182091" cy="222365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E0AB6E-4CBD-708F-C32A-BDFC0AB4B070}"/>
              </a:ext>
            </a:extLst>
          </p:cNvPr>
          <p:cNvSpPr/>
          <p:nvPr/>
        </p:nvSpPr>
        <p:spPr>
          <a:xfrm>
            <a:off x="8153398" y="2080531"/>
            <a:ext cx="2182091" cy="222365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AE37B8-6841-5EC0-66E9-36435EBADB06}"/>
              </a:ext>
            </a:extLst>
          </p:cNvPr>
          <p:cNvSpPr txBox="1"/>
          <p:nvPr/>
        </p:nvSpPr>
        <p:spPr>
          <a:xfrm>
            <a:off x="1733204" y="4408688"/>
            <a:ext cx="2182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-300" dirty="0" err="1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geng</a:t>
            </a:r>
            <a:r>
              <a:rPr lang="en-US" sz="2800" b="1" spc="-3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2800" b="1" spc="-300" dirty="0" err="1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geng</a:t>
            </a:r>
            <a:r>
              <a:rPr lang="en-US" sz="2800" b="1" spc="-3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4C40A5-3875-9758-B69C-A7C925F08810}"/>
              </a:ext>
            </a:extLst>
          </p:cNvPr>
          <p:cNvSpPr txBox="1"/>
          <p:nvPr/>
        </p:nvSpPr>
        <p:spPr>
          <a:xfrm>
            <a:off x="5004952" y="4408688"/>
            <a:ext cx="2182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-300" dirty="0" err="1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marites</a:t>
            </a:r>
            <a:endParaRPr lang="en-US" sz="2800" b="1" spc="-300" dirty="0">
              <a:solidFill>
                <a:schemeClr val="tx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3C89B-D430-51AB-2E54-87B67DE34916}"/>
              </a:ext>
            </a:extLst>
          </p:cNvPr>
          <p:cNvSpPr txBox="1"/>
          <p:nvPr/>
        </p:nvSpPr>
        <p:spPr>
          <a:xfrm>
            <a:off x="8153398" y="4408688"/>
            <a:ext cx="2182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-3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cracklings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677AA-492F-82C1-FAD7-C93A41F66805}"/>
              </a:ext>
            </a:extLst>
          </p:cNvPr>
          <p:cNvSpPr txBox="1"/>
          <p:nvPr/>
        </p:nvSpPr>
        <p:spPr>
          <a:xfrm>
            <a:off x="1529542" y="4931908"/>
            <a:ext cx="2589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15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“feeling cool kids”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C1321-459E-6227-B6C5-1F11C574407C}"/>
              </a:ext>
            </a:extLst>
          </p:cNvPr>
          <p:cNvSpPr txBox="1"/>
          <p:nvPr/>
        </p:nvSpPr>
        <p:spPr>
          <a:xfrm>
            <a:off x="4801290" y="4931908"/>
            <a:ext cx="2589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15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“data analysts”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EE928-38F9-082A-71E4-A3E506C8C870}"/>
              </a:ext>
            </a:extLst>
          </p:cNvPr>
          <p:cNvSpPr txBox="1"/>
          <p:nvPr/>
        </p:nvSpPr>
        <p:spPr>
          <a:xfrm>
            <a:off x="7949736" y="4931908"/>
            <a:ext cx="2589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15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“</a:t>
            </a:r>
            <a:r>
              <a:rPr lang="en-US" sz="2000" spc="-15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maasim</a:t>
            </a:r>
            <a:r>
              <a:rPr lang="en-US" sz="2000" spc="-15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” </a:t>
            </a:r>
          </a:p>
        </p:txBody>
      </p:sp>
      <p:sp>
        <p:nvSpPr>
          <p:cNvPr id="17" name="Action Button: Home 1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1F2EA5A8-805C-E1A1-65C4-A083BEA5B7D6}"/>
              </a:ext>
            </a:extLst>
          </p:cNvPr>
          <p:cNvSpPr/>
          <p:nvPr/>
        </p:nvSpPr>
        <p:spPr>
          <a:xfrm>
            <a:off x="11353800" y="340659"/>
            <a:ext cx="497541" cy="546401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29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A9C90-5175-C10D-6648-7931F0DC3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535B76-6628-16F7-1398-027241FD3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H"/>
              <a:t>10 SAMECH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C2CF31-9F29-30C7-0781-175DA4785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 GIAN K. PARIS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3A200-A6F8-AE22-FC67-90EB1666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BB9D1-A8FA-4D46-B3F6-E7BB879EBA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E3CD5-16DA-7EE0-DE6E-BF48D4B81E2A}"/>
              </a:ext>
            </a:extLst>
          </p:cNvPr>
          <p:cNvSpPr txBox="1"/>
          <p:nvPr/>
        </p:nvSpPr>
        <p:spPr>
          <a:xfrm>
            <a:off x="4140980" y="887060"/>
            <a:ext cx="3910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-3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our beautiful attractions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B27838-4A9D-8504-6730-E255DAEC7952}"/>
              </a:ext>
            </a:extLst>
          </p:cNvPr>
          <p:cNvSpPr/>
          <p:nvPr/>
        </p:nvSpPr>
        <p:spPr>
          <a:xfrm>
            <a:off x="1856510" y="2080531"/>
            <a:ext cx="2182091" cy="2223654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05FD7D-B05E-EFA6-ABA5-8F44524DCDF0}"/>
              </a:ext>
            </a:extLst>
          </p:cNvPr>
          <p:cNvSpPr/>
          <p:nvPr/>
        </p:nvSpPr>
        <p:spPr>
          <a:xfrm>
            <a:off x="5004954" y="2080531"/>
            <a:ext cx="2182091" cy="222365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C5344AF-84A2-83E7-D235-61916E84C8C8}"/>
              </a:ext>
            </a:extLst>
          </p:cNvPr>
          <p:cNvSpPr/>
          <p:nvPr/>
        </p:nvSpPr>
        <p:spPr>
          <a:xfrm>
            <a:off x="8153398" y="2080531"/>
            <a:ext cx="2182091" cy="222365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FE8D21-93B6-F621-B30A-DC3B4B66F58F}"/>
              </a:ext>
            </a:extLst>
          </p:cNvPr>
          <p:cNvSpPr txBox="1"/>
          <p:nvPr/>
        </p:nvSpPr>
        <p:spPr>
          <a:xfrm>
            <a:off x="1733198" y="4415342"/>
            <a:ext cx="2182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-3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Baguio 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D666FA-7141-6322-4BB4-1A33B812B294}"/>
              </a:ext>
            </a:extLst>
          </p:cNvPr>
          <p:cNvSpPr txBox="1"/>
          <p:nvPr/>
        </p:nvSpPr>
        <p:spPr>
          <a:xfrm>
            <a:off x="5004952" y="4408688"/>
            <a:ext cx="2182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-3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Manila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517E69-3FA6-D910-C0AC-1C5C74985627}"/>
              </a:ext>
            </a:extLst>
          </p:cNvPr>
          <p:cNvSpPr txBox="1"/>
          <p:nvPr/>
        </p:nvSpPr>
        <p:spPr>
          <a:xfrm>
            <a:off x="8153398" y="4408688"/>
            <a:ext cx="2182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-3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Davao 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FAA256-CA1B-F6FB-AE6F-9BFAC633181D}"/>
              </a:ext>
            </a:extLst>
          </p:cNvPr>
          <p:cNvSpPr txBox="1"/>
          <p:nvPr/>
        </p:nvSpPr>
        <p:spPr>
          <a:xfrm>
            <a:off x="1631367" y="4902930"/>
            <a:ext cx="2385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15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“beautiful nature with cold climate”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8E487B-3A82-9056-DE27-DC8F11EAE120}"/>
              </a:ext>
            </a:extLst>
          </p:cNvPr>
          <p:cNvSpPr txBox="1"/>
          <p:nvPr/>
        </p:nvSpPr>
        <p:spPr>
          <a:xfrm>
            <a:off x="4801290" y="4931908"/>
            <a:ext cx="2589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15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“city of the rich”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66A7B0-2D80-DA08-8936-E5676863C83D}"/>
              </a:ext>
            </a:extLst>
          </p:cNvPr>
          <p:cNvSpPr txBox="1"/>
          <p:nvPr/>
        </p:nvSpPr>
        <p:spPr>
          <a:xfrm>
            <a:off x="7971213" y="4928097"/>
            <a:ext cx="2589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15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“very peaceful” </a:t>
            </a:r>
          </a:p>
        </p:txBody>
      </p:sp>
      <p:sp>
        <p:nvSpPr>
          <p:cNvPr id="24" name="Action Button: Home 2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91AA4CB1-872F-ADDD-EB69-391D64A95CD4}"/>
              </a:ext>
            </a:extLst>
          </p:cNvPr>
          <p:cNvSpPr/>
          <p:nvPr/>
        </p:nvSpPr>
        <p:spPr>
          <a:xfrm>
            <a:off x="11353800" y="340659"/>
            <a:ext cx="497541" cy="546401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6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25CE-581D-EBDE-56A9-610151AC9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37182C-03D9-8CBD-BC60-07AC6DE5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H"/>
              <a:t>10 SAMECH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5943B-0DA6-72F6-0D88-1C4FC2146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 GIAN K. PARIS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E9491-E390-BB7F-4101-29677328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BB9D1-A8FA-4D46-B3F6-E7BB879EBA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14ED7B-746B-2AF2-6B22-B5FDBF3FFE5B}"/>
              </a:ext>
            </a:extLst>
          </p:cNvPr>
          <p:cNvSpPr txBox="1"/>
          <p:nvPr/>
        </p:nvSpPr>
        <p:spPr>
          <a:xfrm>
            <a:off x="4109719" y="887060"/>
            <a:ext cx="3972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-30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our steaming politicians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7DE46B-B6AD-BDCC-E32F-0425F4150CD2}"/>
              </a:ext>
            </a:extLst>
          </p:cNvPr>
          <p:cNvSpPr/>
          <p:nvPr/>
        </p:nvSpPr>
        <p:spPr>
          <a:xfrm>
            <a:off x="1856510" y="2080531"/>
            <a:ext cx="2182091" cy="2223654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13125B-FFCF-E3B2-6A30-FB938E56278C}"/>
              </a:ext>
            </a:extLst>
          </p:cNvPr>
          <p:cNvSpPr/>
          <p:nvPr/>
        </p:nvSpPr>
        <p:spPr>
          <a:xfrm>
            <a:off x="5004954" y="2080531"/>
            <a:ext cx="2182091" cy="222365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EF5D7D2-AB10-6CB5-A80C-FA75BA9BCF3E}"/>
              </a:ext>
            </a:extLst>
          </p:cNvPr>
          <p:cNvSpPr/>
          <p:nvPr/>
        </p:nvSpPr>
        <p:spPr>
          <a:xfrm>
            <a:off x="8153398" y="2080531"/>
            <a:ext cx="2182091" cy="222365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1D3DD-DB0E-E354-57D6-FD31D76E80B4}"/>
              </a:ext>
            </a:extLst>
          </p:cNvPr>
          <p:cNvSpPr txBox="1"/>
          <p:nvPr/>
        </p:nvSpPr>
        <p:spPr>
          <a:xfrm>
            <a:off x="5004952" y="4408688"/>
            <a:ext cx="238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-15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Robin Padilla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2685CD-7EB2-052F-4475-A7401EEDDB50}"/>
              </a:ext>
            </a:extLst>
          </p:cNvPr>
          <p:cNvSpPr txBox="1"/>
          <p:nvPr/>
        </p:nvSpPr>
        <p:spPr>
          <a:xfrm>
            <a:off x="7872843" y="4408688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-15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Manny </a:t>
            </a:r>
            <a:r>
              <a:rPr lang="en-US" sz="2800" b="1" spc="-150" dirty="0" err="1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Paquiao</a:t>
            </a:r>
            <a:endParaRPr lang="en-US" sz="2800" b="1" spc="-150" dirty="0">
              <a:solidFill>
                <a:schemeClr val="tx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C8B399-EF47-EE18-6A0B-B043FA9601C0}"/>
              </a:ext>
            </a:extLst>
          </p:cNvPr>
          <p:cNvSpPr txBox="1"/>
          <p:nvPr/>
        </p:nvSpPr>
        <p:spPr>
          <a:xfrm>
            <a:off x="4801290" y="4816351"/>
            <a:ext cx="2589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15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Movie Star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F7435C-83F5-91A2-0ACE-F3903FD020AF}"/>
              </a:ext>
            </a:extLst>
          </p:cNvPr>
          <p:cNvSpPr txBox="1"/>
          <p:nvPr/>
        </p:nvSpPr>
        <p:spPr>
          <a:xfrm>
            <a:off x="4801290" y="1641669"/>
            <a:ext cx="2589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15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Senator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AC9801-D550-EF93-14CC-D514EF242FC5}"/>
              </a:ext>
            </a:extLst>
          </p:cNvPr>
          <p:cNvSpPr txBox="1"/>
          <p:nvPr/>
        </p:nvSpPr>
        <p:spPr>
          <a:xfrm>
            <a:off x="4801290" y="5590956"/>
            <a:ext cx="2589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15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“In Heat”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378F24-83AB-1CC2-ECE9-420B1373DB9D}"/>
              </a:ext>
            </a:extLst>
          </p:cNvPr>
          <p:cNvSpPr txBox="1"/>
          <p:nvPr/>
        </p:nvSpPr>
        <p:spPr>
          <a:xfrm>
            <a:off x="7949736" y="4816351"/>
            <a:ext cx="2589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15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Boxer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1C5658-3B7F-2337-C1D3-7B9E5B9AF3D4}"/>
              </a:ext>
            </a:extLst>
          </p:cNvPr>
          <p:cNvSpPr txBox="1"/>
          <p:nvPr/>
        </p:nvSpPr>
        <p:spPr>
          <a:xfrm>
            <a:off x="7949736" y="1641669"/>
            <a:ext cx="2589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15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Senator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55D6AD-8D49-8D7F-D315-BC4B8174F127}"/>
              </a:ext>
            </a:extLst>
          </p:cNvPr>
          <p:cNvSpPr txBox="1"/>
          <p:nvPr/>
        </p:nvSpPr>
        <p:spPr>
          <a:xfrm>
            <a:off x="7949736" y="5590956"/>
            <a:ext cx="2589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15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”</a:t>
            </a:r>
            <a:r>
              <a:rPr lang="en-US" sz="2000" spc="-15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Pambansang</a:t>
            </a:r>
            <a:r>
              <a:rPr lang="en-US" sz="2000" spc="-15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sz="2000" spc="-15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Kamao</a:t>
            </a:r>
            <a:r>
              <a:rPr lang="en-US" sz="2000" spc="-15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A043A3-78DD-18D2-A7D1-29501A15992E}"/>
              </a:ext>
            </a:extLst>
          </p:cNvPr>
          <p:cNvSpPr txBox="1"/>
          <p:nvPr/>
        </p:nvSpPr>
        <p:spPr>
          <a:xfrm>
            <a:off x="1398275" y="4362522"/>
            <a:ext cx="2944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-15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Jinggoy Estrada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FBAEA4-0ACF-7D20-2EB6-10CC20BCBCF7}"/>
              </a:ext>
            </a:extLst>
          </p:cNvPr>
          <p:cNvSpPr txBox="1"/>
          <p:nvPr/>
        </p:nvSpPr>
        <p:spPr>
          <a:xfrm>
            <a:off x="1575957" y="4816351"/>
            <a:ext cx="2589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15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Charged with plunder and graft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43F169-8400-2D46-DC66-4A9BE50023F6}"/>
              </a:ext>
            </a:extLst>
          </p:cNvPr>
          <p:cNvSpPr txBox="1"/>
          <p:nvPr/>
        </p:nvSpPr>
        <p:spPr>
          <a:xfrm>
            <a:off x="1575957" y="1641669"/>
            <a:ext cx="2589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15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Senator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D6F1B3-DBAA-48B0-A18E-CA7D5B617210}"/>
              </a:ext>
            </a:extLst>
          </p:cNvPr>
          <p:cNvSpPr txBox="1"/>
          <p:nvPr/>
        </p:nvSpPr>
        <p:spPr>
          <a:xfrm>
            <a:off x="1520305" y="5596212"/>
            <a:ext cx="2589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15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“Pork Barrel Scam”</a:t>
            </a:r>
          </a:p>
        </p:txBody>
      </p:sp>
      <p:sp>
        <p:nvSpPr>
          <p:cNvPr id="32" name="Action Button: Home 3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C6B012CD-C031-773F-D439-A40BB5741CA3}"/>
              </a:ext>
            </a:extLst>
          </p:cNvPr>
          <p:cNvSpPr/>
          <p:nvPr/>
        </p:nvSpPr>
        <p:spPr>
          <a:xfrm>
            <a:off x="11353800" y="340659"/>
            <a:ext cx="497541" cy="546401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88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8" grpId="0"/>
      <p:bldP spid="19" grpId="0"/>
      <p:bldP spid="22" grpId="0"/>
      <p:bldP spid="23" grpId="0"/>
      <p:bldP spid="24" grpId="0"/>
      <p:bldP spid="27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994E68-99FA-A028-FE55-E4BE777B5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H"/>
              <a:t>10 SAMECH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F8D1C-9D04-EF69-245D-987CEE206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 GIAN K. PARIS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59E30-06AC-9240-1800-70862D385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BB9D1-A8FA-4D46-B3F6-E7BB879EBA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465C1-8A88-A3CF-724E-16FE7822A2A0}"/>
              </a:ext>
            </a:extLst>
          </p:cNvPr>
          <p:cNvSpPr txBox="1"/>
          <p:nvPr/>
        </p:nvSpPr>
        <p:spPr>
          <a:xfrm>
            <a:off x="5661211" y="1843225"/>
            <a:ext cx="49843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-15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to learn more of our beautiful country, </a:t>
            </a:r>
            <a:r>
              <a:rPr lang="en-US" sz="4400" b="1" spc="-15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  <a:hlinkClick r:id="rId2"/>
              </a:rPr>
              <a:t>click here!</a:t>
            </a:r>
            <a:endParaRPr lang="en-US" sz="4400" b="1" spc="-150" dirty="0">
              <a:solidFill>
                <a:schemeClr val="tx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14605-2689-EF1E-2A38-E0EEC5F7A41C}"/>
              </a:ext>
            </a:extLst>
          </p:cNvPr>
          <p:cNvSpPr txBox="1"/>
          <p:nvPr/>
        </p:nvSpPr>
        <p:spPr>
          <a:xfrm>
            <a:off x="5661211" y="3966883"/>
            <a:ext cx="45226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15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or scan the QR code provided at the side.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7C7476-F04D-B38F-3CC0-5476B8A4A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29" y="1347902"/>
            <a:ext cx="4114799" cy="4114799"/>
          </a:xfrm>
          <a:prstGeom prst="rect">
            <a:avLst/>
          </a:prstGeom>
        </p:spPr>
      </p:pic>
      <p:sp>
        <p:nvSpPr>
          <p:cNvPr id="9" name="Action Button: Home 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34FB229-A1B2-4181-D925-330C70EBE8AF}"/>
              </a:ext>
            </a:extLst>
          </p:cNvPr>
          <p:cNvSpPr/>
          <p:nvPr/>
        </p:nvSpPr>
        <p:spPr>
          <a:xfrm>
            <a:off x="11353800" y="340659"/>
            <a:ext cx="497541" cy="546401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0663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434AC-EA94-D3CA-CBF6-739E6791E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H"/>
              <a:t>10 SAMECH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B7041-D3E1-9DAC-FD22-223A1ED0B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 GIAN K. PARIS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48159-FB5D-EE8E-AAFA-C1BDB14A6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BB9D1-A8FA-4D46-B3F6-E7BB879EBA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9FDE87-29CA-CE82-7EF5-FD787C453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708" y="1371600"/>
            <a:ext cx="4114799" cy="4114799"/>
          </a:xfrm>
          <a:prstGeom prst="rect">
            <a:avLst/>
          </a:prstGeom>
        </p:spPr>
      </p:pic>
      <p:pic>
        <p:nvPicPr>
          <p:cNvPr id="8" name="Graphic 7" descr="Cursor with solid fill">
            <a:extLst>
              <a:ext uri="{FF2B5EF4-FFF2-40B4-BE49-F238E27FC236}">
                <a16:creationId xmlns:a16="http://schemas.microsoft.com/office/drawing/2014/main" id="{5B900749-B1D7-EBAE-A845-9BA8EEEC1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4677" y="425944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2B0F5C-9A3A-D903-794F-DD3576B0ED1B}"/>
              </a:ext>
            </a:extLst>
          </p:cNvPr>
          <p:cNvSpPr txBox="1"/>
          <p:nvPr/>
        </p:nvSpPr>
        <p:spPr>
          <a:xfrm>
            <a:off x="1082489" y="1618131"/>
            <a:ext cx="49843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-15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Did you try opening the </a:t>
            </a:r>
            <a:r>
              <a:rPr lang="en-US" sz="4400" b="1" spc="-15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  <a:hlinkClick r:id="rId5"/>
              </a:rPr>
              <a:t>link</a:t>
            </a:r>
            <a:r>
              <a:rPr lang="en-US" sz="4400" b="1" spc="-15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 or the QR code? Please try!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52679D-0AA3-A5C9-CB08-B62E7653BE29}"/>
              </a:ext>
            </a:extLst>
          </p:cNvPr>
          <p:cNvSpPr txBox="1"/>
          <p:nvPr/>
        </p:nvSpPr>
        <p:spPr>
          <a:xfrm>
            <a:off x="1082489" y="4765629"/>
            <a:ext cx="4522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15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it actually works!</a:t>
            </a:r>
          </a:p>
        </p:txBody>
      </p:sp>
      <p:sp>
        <p:nvSpPr>
          <p:cNvPr id="12" name="Action Button: Home 1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2C01645D-D614-0E10-5AC4-49CABE7246FC}"/>
              </a:ext>
            </a:extLst>
          </p:cNvPr>
          <p:cNvSpPr/>
          <p:nvPr/>
        </p:nvSpPr>
        <p:spPr>
          <a:xfrm>
            <a:off x="11353800" y="340659"/>
            <a:ext cx="497541" cy="546401"/>
          </a:xfrm>
          <a:prstGeom prst="actionButtonHo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59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0.20718 C -0.04909 0.26204 -0.11016 0.24421 -0.14115 0.16644 C -0.17201 0.08843 -0.16068 -0.02014 -0.11589 -0.07569 C -0.07149 -0.13102 -0.01042 -0.11273 0.02044 -0.03449 C 0.05104 0.04375 0.03971 0.15093 -0.00495 0.20718 Z " pathEditMode="relative" rAng="8700000" ptsTypes="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47" y="-1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ight Triangle 60">
            <a:extLst>
              <a:ext uri="{FF2B5EF4-FFF2-40B4-BE49-F238E27FC236}">
                <a16:creationId xmlns:a16="http://schemas.microsoft.com/office/drawing/2014/main" id="{CFDB4026-88E6-AEF9-6585-FF7135D23101}"/>
              </a:ext>
            </a:extLst>
          </p:cNvPr>
          <p:cNvSpPr/>
          <p:nvPr/>
        </p:nvSpPr>
        <p:spPr>
          <a:xfrm flipH="1">
            <a:off x="1644248" y="1920226"/>
            <a:ext cx="498019" cy="580426"/>
          </a:xfrm>
          <a:prstGeom prst="rtTriangl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F6C0A6A-6699-B373-5294-8B70C8D27AC6}"/>
              </a:ext>
            </a:extLst>
          </p:cNvPr>
          <p:cNvCxnSpPr>
            <a:cxnSpLocks/>
          </p:cNvCxnSpPr>
          <p:nvPr/>
        </p:nvCxnSpPr>
        <p:spPr>
          <a:xfrm>
            <a:off x="2172600" y="1904495"/>
            <a:ext cx="10145" cy="11597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F7014AE-827F-5088-D2B5-C78F102CE14F}"/>
              </a:ext>
            </a:extLst>
          </p:cNvPr>
          <p:cNvCxnSpPr>
            <a:cxnSpLocks/>
          </p:cNvCxnSpPr>
          <p:nvPr/>
        </p:nvCxnSpPr>
        <p:spPr>
          <a:xfrm>
            <a:off x="5482469" y="925687"/>
            <a:ext cx="0" cy="112322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AB489B0-E23E-D8A6-4E7B-9707101CB01E}"/>
              </a:ext>
            </a:extLst>
          </p:cNvPr>
          <p:cNvCxnSpPr>
            <a:cxnSpLocks/>
          </p:cNvCxnSpPr>
          <p:nvPr/>
        </p:nvCxnSpPr>
        <p:spPr>
          <a:xfrm>
            <a:off x="6439907" y="739447"/>
            <a:ext cx="0" cy="112322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DBBC00-C2E3-0946-3E14-1517315EF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PH"/>
              <a:t>10 SAMECH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3A88EE-DCC8-0435-739D-1DA5F609B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CARL GIAN K. PARIS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94CD9-6166-914F-ED32-C7A996C3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BB9D1-A8FA-4D46-B3F6-E7BB879EBA3F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5" name="Google Shape;134;p7">
            <a:extLst>
              <a:ext uri="{FF2B5EF4-FFF2-40B4-BE49-F238E27FC236}">
                <a16:creationId xmlns:a16="http://schemas.microsoft.com/office/drawing/2014/main" id="{945A4E5F-3688-21B8-896F-1B10B3962A8D}"/>
              </a:ext>
            </a:extLst>
          </p:cNvPr>
          <p:cNvGrpSpPr/>
          <p:nvPr/>
        </p:nvGrpSpPr>
        <p:grpSpPr>
          <a:xfrm>
            <a:off x="4416989" y="703504"/>
            <a:ext cx="3320119" cy="3769643"/>
            <a:chOff x="6825" y="2494"/>
            <a:chExt cx="4220" cy="4200"/>
          </a:xfrm>
        </p:grpSpPr>
        <p:sp>
          <p:nvSpPr>
            <p:cNvPr id="6" name="Google Shape;135;p7">
              <a:extLst>
                <a:ext uri="{FF2B5EF4-FFF2-40B4-BE49-F238E27FC236}">
                  <a16:creationId xmlns:a16="http://schemas.microsoft.com/office/drawing/2014/main" id="{6B33B3CE-E9E3-ED3C-A16A-88D8CA6D4C39}"/>
                </a:ext>
              </a:extLst>
            </p:cNvPr>
            <p:cNvSpPr/>
            <p:nvPr/>
          </p:nvSpPr>
          <p:spPr>
            <a:xfrm rot="17700000">
              <a:off x="6835" y="2484"/>
              <a:ext cx="4200" cy="4219"/>
            </a:xfrm>
            <a:prstGeom prst="arc">
              <a:avLst>
                <a:gd name="adj1" fmla="val 14655410"/>
                <a:gd name="adj2" fmla="val 3832789"/>
              </a:avLst>
            </a:prstGeom>
            <a:noFill/>
            <a:ln w="127000" cap="sq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36;p7">
              <a:extLst>
                <a:ext uri="{FF2B5EF4-FFF2-40B4-BE49-F238E27FC236}">
                  <a16:creationId xmlns:a16="http://schemas.microsoft.com/office/drawing/2014/main" id="{9A0E826E-0794-3F49-1255-25257779AD4C}"/>
                </a:ext>
              </a:extLst>
            </p:cNvPr>
            <p:cNvSpPr/>
            <p:nvPr/>
          </p:nvSpPr>
          <p:spPr>
            <a:xfrm rot="17700000">
              <a:off x="6836" y="2484"/>
              <a:ext cx="4200" cy="4219"/>
            </a:xfrm>
            <a:prstGeom prst="arc">
              <a:avLst>
                <a:gd name="adj1" fmla="val 14655410"/>
                <a:gd name="adj2" fmla="val 3832789"/>
              </a:avLst>
            </a:prstGeom>
            <a:noFill/>
            <a:ln w="38100" cap="sq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455856-3467-4D3F-115D-45CC8F69603B}"/>
              </a:ext>
            </a:extLst>
          </p:cNvPr>
          <p:cNvGrpSpPr/>
          <p:nvPr/>
        </p:nvGrpSpPr>
        <p:grpSpPr>
          <a:xfrm>
            <a:off x="2035022" y="1081295"/>
            <a:ext cx="3877081" cy="3412223"/>
            <a:chOff x="2035022" y="1081295"/>
            <a:chExt cx="3877081" cy="3412223"/>
          </a:xfrm>
        </p:grpSpPr>
        <p:sp>
          <p:nvSpPr>
            <p:cNvPr id="9" name="Google Shape;102;p3">
              <a:extLst>
                <a:ext uri="{FF2B5EF4-FFF2-40B4-BE49-F238E27FC236}">
                  <a16:creationId xmlns:a16="http://schemas.microsoft.com/office/drawing/2014/main" id="{775E87A0-D99A-E228-5CCB-34CD94E09F63}"/>
                </a:ext>
              </a:extLst>
            </p:cNvPr>
            <p:cNvSpPr/>
            <p:nvPr/>
          </p:nvSpPr>
          <p:spPr>
            <a:xfrm>
              <a:off x="2035022" y="3016562"/>
              <a:ext cx="692955" cy="1476954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4;p3">
              <a:extLst>
                <a:ext uri="{FF2B5EF4-FFF2-40B4-BE49-F238E27FC236}">
                  <a16:creationId xmlns:a16="http://schemas.microsoft.com/office/drawing/2014/main" id="{AF25439E-D021-A8F1-B382-D8CA21326491}"/>
                </a:ext>
              </a:extLst>
            </p:cNvPr>
            <p:cNvSpPr/>
            <p:nvPr/>
          </p:nvSpPr>
          <p:spPr>
            <a:xfrm flipH="1">
              <a:off x="2692146" y="1081296"/>
              <a:ext cx="657957" cy="3412220"/>
            </a:xfrm>
            <a:custGeom>
              <a:avLst/>
              <a:gdLst/>
              <a:ahLst/>
              <a:cxnLst/>
              <a:rect l="l" t="t" r="r" b="b"/>
              <a:pathLst>
                <a:path w="1790700" h="3475549" extrusionOk="0">
                  <a:moveTo>
                    <a:pt x="0" y="0"/>
                  </a:moveTo>
                  <a:lnTo>
                    <a:pt x="1790700" y="1666644"/>
                  </a:lnTo>
                  <a:lnTo>
                    <a:pt x="1790700" y="3475549"/>
                  </a:lnTo>
                  <a:lnTo>
                    <a:pt x="0" y="34755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44;p3">
              <a:extLst>
                <a:ext uri="{FF2B5EF4-FFF2-40B4-BE49-F238E27FC236}">
                  <a16:creationId xmlns:a16="http://schemas.microsoft.com/office/drawing/2014/main" id="{21668FB3-203E-A659-3F90-BB6ECB73C8D5}"/>
                </a:ext>
              </a:extLst>
            </p:cNvPr>
            <p:cNvSpPr/>
            <p:nvPr/>
          </p:nvSpPr>
          <p:spPr>
            <a:xfrm>
              <a:off x="3854237" y="1538434"/>
              <a:ext cx="692955" cy="1970055"/>
            </a:xfrm>
            <a:custGeom>
              <a:avLst/>
              <a:gdLst/>
              <a:ahLst/>
              <a:cxnLst/>
              <a:rect l="l" t="t" r="r" b="b"/>
              <a:pathLst>
                <a:path w="1790700" h="3475549" extrusionOk="0">
                  <a:moveTo>
                    <a:pt x="0" y="0"/>
                  </a:moveTo>
                  <a:lnTo>
                    <a:pt x="1790700" y="1666644"/>
                  </a:lnTo>
                  <a:lnTo>
                    <a:pt x="1790700" y="3475549"/>
                  </a:lnTo>
                  <a:lnTo>
                    <a:pt x="0" y="34755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70;p3">
              <a:extLst>
                <a:ext uri="{FF2B5EF4-FFF2-40B4-BE49-F238E27FC236}">
                  <a16:creationId xmlns:a16="http://schemas.microsoft.com/office/drawing/2014/main" id="{709C99EA-D87C-13A5-9693-0B7EBC757BF2}"/>
                </a:ext>
              </a:extLst>
            </p:cNvPr>
            <p:cNvSpPr/>
            <p:nvPr/>
          </p:nvSpPr>
          <p:spPr>
            <a:xfrm>
              <a:off x="3262776" y="1081296"/>
              <a:ext cx="692955" cy="3412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43;p3">
              <a:extLst>
                <a:ext uri="{FF2B5EF4-FFF2-40B4-BE49-F238E27FC236}">
                  <a16:creationId xmlns:a16="http://schemas.microsoft.com/office/drawing/2014/main" id="{736B68EE-B24F-C407-657F-10023AB62353}"/>
                </a:ext>
              </a:extLst>
            </p:cNvPr>
            <p:cNvSpPr/>
            <p:nvPr/>
          </p:nvSpPr>
          <p:spPr>
            <a:xfrm>
              <a:off x="4515694" y="2433712"/>
              <a:ext cx="654457" cy="2059806"/>
            </a:xfrm>
            <a:custGeom>
              <a:avLst/>
              <a:gdLst/>
              <a:ahLst/>
              <a:cxnLst/>
              <a:rect l="l" t="t" r="r" b="b"/>
              <a:pathLst>
                <a:path w="1790700" h="3475549" extrusionOk="0">
                  <a:moveTo>
                    <a:pt x="0" y="0"/>
                  </a:moveTo>
                  <a:lnTo>
                    <a:pt x="1790700" y="1666644"/>
                  </a:lnTo>
                  <a:lnTo>
                    <a:pt x="1790700" y="3475549"/>
                  </a:lnTo>
                  <a:lnTo>
                    <a:pt x="0" y="34755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45;p3">
              <a:extLst>
                <a:ext uri="{FF2B5EF4-FFF2-40B4-BE49-F238E27FC236}">
                  <a16:creationId xmlns:a16="http://schemas.microsoft.com/office/drawing/2014/main" id="{0EE5FD2A-B151-B7A4-2C71-9074D38A883A}"/>
                </a:ext>
              </a:extLst>
            </p:cNvPr>
            <p:cNvSpPr/>
            <p:nvPr/>
          </p:nvSpPr>
          <p:spPr>
            <a:xfrm>
              <a:off x="3854237" y="3508489"/>
              <a:ext cx="2057866" cy="9850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46;p3">
              <a:extLst>
                <a:ext uri="{FF2B5EF4-FFF2-40B4-BE49-F238E27FC236}">
                  <a16:creationId xmlns:a16="http://schemas.microsoft.com/office/drawing/2014/main" id="{A9055843-C946-29ED-58A8-C7D44758840D}"/>
                </a:ext>
              </a:extLst>
            </p:cNvPr>
            <p:cNvSpPr/>
            <p:nvPr/>
          </p:nvSpPr>
          <p:spPr>
            <a:xfrm>
              <a:off x="5107155" y="2930177"/>
              <a:ext cx="804948" cy="578312"/>
            </a:xfrm>
            <a:custGeom>
              <a:avLst/>
              <a:gdLst/>
              <a:ahLst/>
              <a:cxnLst/>
              <a:rect l="l" t="t" r="r" b="b"/>
              <a:pathLst>
                <a:path w="1962150" h="1020252" extrusionOk="0">
                  <a:moveTo>
                    <a:pt x="981075" y="0"/>
                  </a:moveTo>
                  <a:cubicBezTo>
                    <a:pt x="1522908" y="0"/>
                    <a:pt x="1962150" y="388068"/>
                    <a:pt x="1962150" y="866775"/>
                  </a:cubicBezTo>
                  <a:lnTo>
                    <a:pt x="1944638" y="1020252"/>
                  </a:lnTo>
                  <a:lnTo>
                    <a:pt x="17512" y="1020252"/>
                  </a:lnTo>
                  <a:lnTo>
                    <a:pt x="0" y="866775"/>
                  </a:lnTo>
                  <a:cubicBezTo>
                    <a:pt x="0" y="388068"/>
                    <a:pt x="439242" y="0"/>
                    <a:pt x="98107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47;p3">
              <a:extLst>
                <a:ext uri="{FF2B5EF4-FFF2-40B4-BE49-F238E27FC236}">
                  <a16:creationId xmlns:a16="http://schemas.microsoft.com/office/drawing/2014/main" id="{317C3747-CCAF-F127-21F4-51A656FB64B9}"/>
                </a:ext>
              </a:extLst>
            </p:cNvPr>
            <p:cNvSpPr/>
            <p:nvPr/>
          </p:nvSpPr>
          <p:spPr>
            <a:xfrm>
              <a:off x="5170151" y="3016562"/>
              <a:ext cx="664957" cy="491927"/>
            </a:xfrm>
            <a:custGeom>
              <a:avLst/>
              <a:gdLst/>
              <a:ahLst/>
              <a:cxnLst/>
              <a:rect l="l" t="t" r="r" b="b"/>
              <a:pathLst>
                <a:path w="1962150" h="1020252" extrusionOk="0">
                  <a:moveTo>
                    <a:pt x="981075" y="0"/>
                  </a:moveTo>
                  <a:cubicBezTo>
                    <a:pt x="1522908" y="0"/>
                    <a:pt x="1962150" y="388068"/>
                    <a:pt x="1962150" y="866775"/>
                  </a:cubicBezTo>
                  <a:lnTo>
                    <a:pt x="1944638" y="1020252"/>
                  </a:lnTo>
                  <a:lnTo>
                    <a:pt x="17512" y="1020252"/>
                  </a:lnTo>
                  <a:lnTo>
                    <a:pt x="0" y="866775"/>
                  </a:lnTo>
                  <a:cubicBezTo>
                    <a:pt x="0" y="388068"/>
                    <a:pt x="439242" y="0"/>
                    <a:pt x="981075" y="0"/>
                  </a:cubicBez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63;p3">
              <a:extLst>
                <a:ext uri="{FF2B5EF4-FFF2-40B4-BE49-F238E27FC236}">
                  <a16:creationId xmlns:a16="http://schemas.microsoft.com/office/drawing/2014/main" id="{7EE6A20A-64B3-79E2-A1A7-86639536E878}"/>
                </a:ext>
              </a:extLst>
            </p:cNvPr>
            <p:cNvSpPr/>
            <p:nvPr/>
          </p:nvSpPr>
          <p:spPr>
            <a:xfrm>
              <a:off x="3854237" y="3612404"/>
              <a:ext cx="2057866" cy="10849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64;p3">
              <a:extLst>
                <a:ext uri="{FF2B5EF4-FFF2-40B4-BE49-F238E27FC236}">
                  <a16:creationId xmlns:a16="http://schemas.microsoft.com/office/drawing/2014/main" id="{73182C65-F714-1ABA-5CE3-CB1F657AC450}"/>
                </a:ext>
              </a:extLst>
            </p:cNvPr>
            <p:cNvSpPr/>
            <p:nvPr/>
          </p:nvSpPr>
          <p:spPr>
            <a:xfrm>
              <a:off x="3854237" y="3965627"/>
              <a:ext cx="2057866" cy="10849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63;p3">
              <a:extLst>
                <a:ext uri="{FF2B5EF4-FFF2-40B4-BE49-F238E27FC236}">
                  <a16:creationId xmlns:a16="http://schemas.microsoft.com/office/drawing/2014/main" id="{1D8D9FFB-939C-DE9A-C025-FA3F1D75E710}"/>
                </a:ext>
              </a:extLst>
            </p:cNvPr>
            <p:cNvSpPr/>
            <p:nvPr/>
          </p:nvSpPr>
          <p:spPr>
            <a:xfrm>
              <a:off x="2437631" y="3791310"/>
              <a:ext cx="2057866" cy="10849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64;p3">
              <a:extLst>
                <a:ext uri="{FF2B5EF4-FFF2-40B4-BE49-F238E27FC236}">
                  <a16:creationId xmlns:a16="http://schemas.microsoft.com/office/drawing/2014/main" id="{0117D998-8F4C-746B-CF40-5E97771BBCAD}"/>
                </a:ext>
              </a:extLst>
            </p:cNvPr>
            <p:cNvSpPr/>
            <p:nvPr/>
          </p:nvSpPr>
          <p:spPr>
            <a:xfrm>
              <a:off x="2437631" y="4152677"/>
              <a:ext cx="2057866" cy="10849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63;p3">
              <a:extLst>
                <a:ext uri="{FF2B5EF4-FFF2-40B4-BE49-F238E27FC236}">
                  <a16:creationId xmlns:a16="http://schemas.microsoft.com/office/drawing/2014/main" id="{CB499B2B-CE73-F0E6-3827-50BEF3E9A849}"/>
                </a:ext>
              </a:extLst>
            </p:cNvPr>
            <p:cNvSpPr/>
            <p:nvPr/>
          </p:nvSpPr>
          <p:spPr>
            <a:xfrm rot="16200000">
              <a:off x="2587723" y="2344309"/>
              <a:ext cx="2639605" cy="11357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C117C993-09F9-22F1-AD3B-1280289AB019}"/>
                </a:ext>
              </a:extLst>
            </p:cNvPr>
            <p:cNvSpPr/>
            <p:nvPr/>
          </p:nvSpPr>
          <p:spPr>
            <a:xfrm>
              <a:off x="4114800" y="2177512"/>
              <a:ext cx="783306" cy="1251488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666802F7-D7D8-6943-BE16-8A17AADECF5E}"/>
                </a:ext>
              </a:extLst>
            </p:cNvPr>
            <p:cNvSpPr/>
            <p:nvPr/>
          </p:nvSpPr>
          <p:spPr>
            <a:xfrm>
              <a:off x="2896287" y="2753359"/>
              <a:ext cx="783306" cy="947791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1900A19C-0FF9-B4C4-4C30-124109871266}"/>
                </a:ext>
              </a:extLst>
            </p:cNvPr>
            <p:cNvSpPr/>
            <p:nvPr/>
          </p:nvSpPr>
          <p:spPr>
            <a:xfrm rot="271698" flipH="1" flipV="1">
              <a:off x="2801607" y="2663199"/>
              <a:ext cx="916504" cy="947791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A48EF403-D313-307C-9D26-F6469D8D779D}"/>
                </a:ext>
              </a:extLst>
            </p:cNvPr>
            <p:cNvSpPr/>
            <p:nvPr/>
          </p:nvSpPr>
          <p:spPr>
            <a:xfrm rot="271698" flipH="1" flipV="1">
              <a:off x="3198936" y="1644727"/>
              <a:ext cx="529685" cy="947791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BE776EAA-8848-F5C0-4EAE-EDBAF18CA3D5}"/>
                </a:ext>
              </a:extLst>
            </p:cNvPr>
            <p:cNvSpPr/>
            <p:nvPr/>
          </p:nvSpPr>
          <p:spPr>
            <a:xfrm rot="11073867" flipH="1" flipV="1">
              <a:off x="3137701" y="1661135"/>
              <a:ext cx="529685" cy="947791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EC62F5-AE34-7A0E-B247-BFB5C30F1625}"/>
              </a:ext>
            </a:extLst>
          </p:cNvPr>
          <p:cNvGrpSpPr/>
          <p:nvPr/>
        </p:nvGrpSpPr>
        <p:grpSpPr>
          <a:xfrm flipH="1">
            <a:off x="6312997" y="1097144"/>
            <a:ext cx="3890272" cy="3412223"/>
            <a:chOff x="2035022" y="1081295"/>
            <a:chExt cx="3877081" cy="3412223"/>
          </a:xfrm>
        </p:grpSpPr>
        <p:sp>
          <p:nvSpPr>
            <p:cNvPr id="28" name="Google Shape;102;p3">
              <a:extLst>
                <a:ext uri="{FF2B5EF4-FFF2-40B4-BE49-F238E27FC236}">
                  <a16:creationId xmlns:a16="http://schemas.microsoft.com/office/drawing/2014/main" id="{983563A5-7DCC-28DA-5803-E0A5AB3C8AC2}"/>
                </a:ext>
              </a:extLst>
            </p:cNvPr>
            <p:cNvSpPr/>
            <p:nvPr/>
          </p:nvSpPr>
          <p:spPr>
            <a:xfrm>
              <a:off x="2035022" y="3016562"/>
              <a:ext cx="692955" cy="1476954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44;p3">
              <a:extLst>
                <a:ext uri="{FF2B5EF4-FFF2-40B4-BE49-F238E27FC236}">
                  <a16:creationId xmlns:a16="http://schemas.microsoft.com/office/drawing/2014/main" id="{4137EC63-1353-739B-CD90-3E7200D5C3D8}"/>
                </a:ext>
              </a:extLst>
            </p:cNvPr>
            <p:cNvSpPr/>
            <p:nvPr/>
          </p:nvSpPr>
          <p:spPr>
            <a:xfrm flipH="1">
              <a:off x="2692146" y="1081296"/>
              <a:ext cx="657957" cy="3412220"/>
            </a:xfrm>
            <a:custGeom>
              <a:avLst/>
              <a:gdLst/>
              <a:ahLst/>
              <a:cxnLst/>
              <a:rect l="l" t="t" r="r" b="b"/>
              <a:pathLst>
                <a:path w="1790700" h="3475549" extrusionOk="0">
                  <a:moveTo>
                    <a:pt x="0" y="0"/>
                  </a:moveTo>
                  <a:lnTo>
                    <a:pt x="1790700" y="1666644"/>
                  </a:lnTo>
                  <a:lnTo>
                    <a:pt x="1790700" y="3475549"/>
                  </a:lnTo>
                  <a:lnTo>
                    <a:pt x="0" y="34755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44;p3">
              <a:extLst>
                <a:ext uri="{FF2B5EF4-FFF2-40B4-BE49-F238E27FC236}">
                  <a16:creationId xmlns:a16="http://schemas.microsoft.com/office/drawing/2014/main" id="{768B8464-FBDA-1A01-E7F0-84A747BC2C03}"/>
                </a:ext>
              </a:extLst>
            </p:cNvPr>
            <p:cNvSpPr/>
            <p:nvPr/>
          </p:nvSpPr>
          <p:spPr>
            <a:xfrm>
              <a:off x="3854237" y="1538434"/>
              <a:ext cx="692955" cy="1970055"/>
            </a:xfrm>
            <a:custGeom>
              <a:avLst/>
              <a:gdLst/>
              <a:ahLst/>
              <a:cxnLst/>
              <a:rect l="l" t="t" r="r" b="b"/>
              <a:pathLst>
                <a:path w="1790700" h="3475549" extrusionOk="0">
                  <a:moveTo>
                    <a:pt x="0" y="0"/>
                  </a:moveTo>
                  <a:lnTo>
                    <a:pt x="1790700" y="1666644"/>
                  </a:lnTo>
                  <a:lnTo>
                    <a:pt x="1790700" y="3475549"/>
                  </a:lnTo>
                  <a:lnTo>
                    <a:pt x="0" y="34755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70;p3">
              <a:extLst>
                <a:ext uri="{FF2B5EF4-FFF2-40B4-BE49-F238E27FC236}">
                  <a16:creationId xmlns:a16="http://schemas.microsoft.com/office/drawing/2014/main" id="{E8B98414-26E7-7897-B0CF-45CA4A0AEB60}"/>
                </a:ext>
              </a:extLst>
            </p:cNvPr>
            <p:cNvSpPr/>
            <p:nvPr/>
          </p:nvSpPr>
          <p:spPr>
            <a:xfrm>
              <a:off x="3262776" y="1081296"/>
              <a:ext cx="692955" cy="3412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43;p3">
              <a:extLst>
                <a:ext uri="{FF2B5EF4-FFF2-40B4-BE49-F238E27FC236}">
                  <a16:creationId xmlns:a16="http://schemas.microsoft.com/office/drawing/2014/main" id="{6F228060-3479-D713-9F23-DC47A263B299}"/>
                </a:ext>
              </a:extLst>
            </p:cNvPr>
            <p:cNvSpPr/>
            <p:nvPr/>
          </p:nvSpPr>
          <p:spPr>
            <a:xfrm>
              <a:off x="4515694" y="2433712"/>
              <a:ext cx="654457" cy="2059806"/>
            </a:xfrm>
            <a:custGeom>
              <a:avLst/>
              <a:gdLst/>
              <a:ahLst/>
              <a:cxnLst/>
              <a:rect l="l" t="t" r="r" b="b"/>
              <a:pathLst>
                <a:path w="1790700" h="3475549" extrusionOk="0">
                  <a:moveTo>
                    <a:pt x="0" y="0"/>
                  </a:moveTo>
                  <a:lnTo>
                    <a:pt x="1790700" y="1666644"/>
                  </a:lnTo>
                  <a:lnTo>
                    <a:pt x="1790700" y="3475549"/>
                  </a:lnTo>
                  <a:lnTo>
                    <a:pt x="0" y="34755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45;p3">
              <a:extLst>
                <a:ext uri="{FF2B5EF4-FFF2-40B4-BE49-F238E27FC236}">
                  <a16:creationId xmlns:a16="http://schemas.microsoft.com/office/drawing/2014/main" id="{B73C9B20-C831-0A86-04AD-ADA7C04BAC4F}"/>
                </a:ext>
              </a:extLst>
            </p:cNvPr>
            <p:cNvSpPr/>
            <p:nvPr/>
          </p:nvSpPr>
          <p:spPr>
            <a:xfrm>
              <a:off x="3854237" y="3508489"/>
              <a:ext cx="2057866" cy="9850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46;p3">
              <a:extLst>
                <a:ext uri="{FF2B5EF4-FFF2-40B4-BE49-F238E27FC236}">
                  <a16:creationId xmlns:a16="http://schemas.microsoft.com/office/drawing/2014/main" id="{F7465727-93EB-349D-E254-BB5D132F4EFB}"/>
                </a:ext>
              </a:extLst>
            </p:cNvPr>
            <p:cNvSpPr/>
            <p:nvPr/>
          </p:nvSpPr>
          <p:spPr>
            <a:xfrm>
              <a:off x="5107155" y="2930177"/>
              <a:ext cx="804948" cy="578312"/>
            </a:xfrm>
            <a:custGeom>
              <a:avLst/>
              <a:gdLst/>
              <a:ahLst/>
              <a:cxnLst/>
              <a:rect l="l" t="t" r="r" b="b"/>
              <a:pathLst>
                <a:path w="1962150" h="1020252" extrusionOk="0">
                  <a:moveTo>
                    <a:pt x="981075" y="0"/>
                  </a:moveTo>
                  <a:cubicBezTo>
                    <a:pt x="1522908" y="0"/>
                    <a:pt x="1962150" y="388068"/>
                    <a:pt x="1962150" y="866775"/>
                  </a:cubicBezTo>
                  <a:lnTo>
                    <a:pt x="1944638" y="1020252"/>
                  </a:lnTo>
                  <a:lnTo>
                    <a:pt x="17512" y="1020252"/>
                  </a:lnTo>
                  <a:lnTo>
                    <a:pt x="0" y="866775"/>
                  </a:lnTo>
                  <a:cubicBezTo>
                    <a:pt x="0" y="388068"/>
                    <a:pt x="439242" y="0"/>
                    <a:pt x="98107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47;p3">
              <a:extLst>
                <a:ext uri="{FF2B5EF4-FFF2-40B4-BE49-F238E27FC236}">
                  <a16:creationId xmlns:a16="http://schemas.microsoft.com/office/drawing/2014/main" id="{F040B809-396C-7BD0-BA50-81E4706FA1DA}"/>
                </a:ext>
              </a:extLst>
            </p:cNvPr>
            <p:cNvSpPr/>
            <p:nvPr/>
          </p:nvSpPr>
          <p:spPr>
            <a:xfrm>
              <a:off x="5170151" y="3016562"/>
              <a:ext cx="664957" cy="491927"/>
            </a:xfrm>
            <a:custGeom>
              <a:avLst/>
              <a:gdLst/>
              <a:ahLst/>
              <a:cxnLst/>
              <a:rect l="l" t="t" r="r" b="b"/>
              <a:pathLst>
                <a:path w="1962150" h="1020252" extrusionOk="0">
                  <a:moveTo>
                    <a:pt x="981075" y="0"/>
                  </a:moveTo>
                  <a:cubicBezTo>
                    <a:pt x="1522908" y="0"/>
                    <a:pt x="1962150" y="388068"/>
                    <a:pt x="1962150" y="866775"/>
                  </a:cubicBezTo>
                  <a:lnTo>
                    <a:pt x="1944638" y="1020252"/>
                  </a:lnTo>
                  <a:lnTo>
                    <a:pt x="17512" y="1020252"/>
                  </a:lnTo>
                  <a:lnTo>
                    <a:pt x="0" y="866775"/>
                  </a:lnTo>
                  <a:cubicBezTo>
                    <a:pt x="0" y="388068"/>
                    <a:pt x="439242" y="0"/>
                    <a:pt x="981075" y="0"/>
                  </a:cubicBez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63;p3">
              <a:extLst>
                <a:ext uri="{FF2B5EF4-FFF2-40B4-BE49-F238E27FC236}">
                  <a16:creationId xmlns:a16="http://schemas.microsoft.com/office/drawing/2014/main" id="{7C433F78-B119-D444-BB2F-222B49C9DC39}"/>
                </a:ext>
              </a:extLst>
            </p:cNvPr>
            <p:cNvSpPr/>
            <p:nvPr/>
          </p:nvSpPr>
          <p:spPr>
            <a:xfrm>
              <a:off x="3854237" y="3612404"/>
              <a:ext cx="2057866" cy="10849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64;p3">
              <a:extLst>
                <a:ext uri="{FF2B5EF4-FFF2-40B4-BE49-F238E27FC236}">
                  <a16:creationId xmlns:a16="http://schemas.microsoft.com/office/drawing/2014/main" id="{E37D96A9-A9E1-DA0E-265C-E895FCE775DE}"/>
                </a:ext>
              </a:extLst>
            </p:cNvPr>
            <p:cNvSpPr/>
            <p:nvPr/>
          </p:nvSpPr>
          <p:spPr>
            <a:xfrm>
              <a:off x="3854237" y="3965627"/>
              <a:ext cx="2057866" cy="10849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63;p3">
              <a:extLst>
                <a:ext uri="{FF2B5EF4-FFF2-40B4-BE49-F238E27FC236}">
                  <a16:creationId xmlns:a16="http://schemas.microsoft.com/office/drawing/2014/main" id="{4AF8E455-C86A-5D3F-162B-43C01DD1FC06}"/>
                </a:ext>
              </a:extLst>
            </p:cNvPr>
            <p:cNvSpPr/>
            <p:nvPr/>
          </p:nvSpPr>
          <p:spPr>
            <a:xfrm>
              <a:off x="2437631" y="3791310"/>
              <a:ext cx="2057866" cy="10849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64;p3">
              <a:extLst>
                <a:ext uri="{FF2B5EF4-FFF2-40B4-BE49-F238E27FC236}">
                  <a16:creationId xmlns:a16="http://schemas.microsoft.com/office/drawing/2014/main" id="{7EB8CBFF-D3C5-2ED3-7C9B-7D4B41AA885B}"/>
                </a:ext>
              </a:extLst>
            </p:cNvPr>
            <p:cNvSpPr/>
            <p:nvPr/>
          </p:nvSpPr>
          <p:spPr>
            <a:xfrm>
              <a:off x="2437631" y="4152677"/>
              <a:ext cx="2057866" cy="10849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63;p3">
              <a:extLst>
                <a:ext uri="{FF2B5EF4-FFF2-40B4-BE49-F238E27FC236}">
                  <a16:creationId xmlns:a16="http://schemas.microsoft.com/office/drawing/2014/main" id="{8A4535B7-772A-B524-7ED6-B424ABAAD016}"/>
                </a:ext>
              </a:extLst>
            </p:cNvPr>
            <p:cNvSpPr/>
            <p:nvPr/>
          </p:nvSpPr>
          <p:spPr>
            <a:xfrm rot="16200000">
              <a:off x="2587723" y="2344309"/>
              <a:ext cx="2639605" cy="11357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Right Triangle 40">
              <a:extLst>
                <a:ext uri="{FF2B5EF4-FFF2-40B4-BE49-F238E27FC236}">
                  <a16:creationId xmlns:a16="http://schemas.microsoft.com/office/drawing/2014/main" id="{4627CBD3-92E8-204A-A5A9-9F95943D7B46}"/>
                </a:ext>
              </a:extLst>
            </p:cNvPr>
            <p:cNvSpPr/>
            <p:nvPr/>
          </p:nvSpPr>
          <p:spPr>
            <a:xfrm>
              <a:off x="4114800" y="2177512"/>
              <a:ext cx="783306" cy="1251488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Triangle 41">
              <a:extLst>
                <a:ext uri="{FF2B5EF4-FFF2-40B4-BE49-F238E27FC236}">
                  <a16:creationId xmlns:a16="http://schemas.microsoft.com/office/drawing/2014/main" id="{9A61BBE1-67FA-D08C-EC46-FF97147277A4}"/>
                </a:ext>
              </a:extLst>
            </p:cNvPr>
            <p:cNvSpPr/>
            <p:nvPr/>
          </p:nvSpPr>
          <p:spPr>
            <a:xfrm>
              <a:off x="2896287" y="2753359"/>
              <a:ext cx="783306" cy="947791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Triangle 42">
              <a:extLst>
                <a:ext uri="{FF2B5EF4-FFF2-40B4-BE49-F238E27FC236}">
                  <a16:creationId xmlns:a16="http://schemas.microsoft.com/office/drawing/2014/main" id="{11C4708F-55F6-D145-0954-C50DD385684F}"/>
                </a:ext>
              </a:extLst>
            </p:cNvPr>
            <p:cNvSpPr/>
            <p:nvPr/>
          </p:nvSpPr>
          <p:spPr>
            <a:xfrm rot="271698" flipH="1" flipV="1">
              <a:off x="2801607" y="2663199"/>
              <a:ext cx="916504" cy="947791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A3872915-21DB-8D5D-AC38-756245F3CB3E}"/>
                </a:ext>
              </a:extLst>
            </p:cNvPr>
            <p:cNvSpPr/>
            <p:nvPr/>
          </p:nvSpPr>
          <p:spPr>
            <a:xfrm rot="271698" flipH="1" flipV="1">
              <a:off x="3198936" y="1644727"/>
              <a:ext cx="529685" cy="947791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Triangle 44">
              <a:extLst>
                <a:ext uri="{FF2B5EF4-FFF2-40B4-BE49-F238E27FC236}">
                  <a16:creationId xmlns:a16="http://schemas.microsoft.com/office/drawing/2014/main" id="{9EFFD87F-97F0-9E30-CAC1-9E15F8CA0859}"/>
                </a:ext>
              </a:extLst>
            </p:cNvPr>
            <p:cNvSpPr/>
            <p:nvPr/>
          </p:nvSpPr>
          <p:spPr>
            <a:xfrm rot="11073867" flipH="1" flipV="1">
              <a:off x="3137701" y="1661135"/>
              <a:ext cx="529685" cy="947791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982DFB7-E61B-CA06-7684-C4AA845B4EC4}"/>
              </a:ext>
            </a:extLst>
          </p:cNvPr>
          <p:cNvCxnSpPr>
            <a:cxnSpLocks/>
          </p:cNvCxnSpPr>
          <p:nvPr/>
        </p:nvCxnSpPr>
        <p:spPr>
          <a:xfrm>
            <a:off x="6096000" y="804041"/>
            <a:ext cx="0" cy="162967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Pie 48">
            <a:extLst>
              <a:ext uri="{FF2B5EF4-FFF2-40B4-BE49-F238E27FC236}">
                <a16:creationId xmlns:a16="http://schemas.microsoft.com/office/drawing/2014/main" id="{BC073400-0AF0-432B-47DD-D1557A3E3E53}"/>
              </a:ext>
            </a:extLst>
          </p:cNvPr>
          <p:cNvSpPr/>
          <p:nvPr/>
        </p:nvSpPr>
        <p:spPr>
          <a:xfrm rot="2160428">
            <a:off x="5954318" y="2310970"/>
            <a:ext cx="378919" cy="399626"/>
          </a:xfrm>
          <a:prstGeom prst="pi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Heart 51">
            <a:extLst>
              <a:ext uri="{FF2B5EF4-FFF2-40B4-BE49-F238E27FC236}">
                <a16:creationId xmlns:a16="http://schemas.microsoft.com/office/drawing/2014/main" id="{9C86E71C-DFD7-471C-9F53-335E1EA5797E}"/>
              </a:ext>
            </a:extLst>
          </p:cNvPr>
          <p:cNvSpPr/>
          <p:nvPr/>
        </p:nvSpPr>
        <p:spPr>
          <a:xfrm>
            <a:off x="6327377" y="1820307"/>
            <a:ext cx="222213" cy="228600"/>
          </a:xfrm>
          <a:prstGeom prst="hear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A3597401-6C63-37CC-4755-C90A3F8C8247}"/>
              </a:ext>
            </a:extLst>
          </p:cNvPr>
          <p:cNvSpPr/>
          <p:nvPr/>
        </p:nvSpPr>
        <p:spPr>
          <a:xfrm>
            <a:off x="5300133" y="2048907"/>
            <a:ext cx="338667" cy="352190"/>
          </a:xfrm>
          <a:prstGeom prst="plu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B5170CA-52A3-F9D3-5EA9-AA80323CDF3F}"/>
              </a:ext>
            </a:extLst>
          </p:cNvPr>
          <p:cNvCxnSpPr>
            <a:cxnSpLocks/>
          </p:cNvCxnSpPr>
          <p:nvPr/>
        </p:nvCxnSpPr>
        <p:spPr>
          <a:xfrm>
            <a:off x="6964841" y="992673"/>
            <a:ext cx="0" cy="86999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7" name="Lightning Bolt 56">
            <a:extLst>
              <a:ext uri="{FF2B5EF4-FFF2-40B4-BE49-F238E27FC236}">
                <a16:creationId xmlns:a16="http://schemas.microsoft.com/office/drawing/2014/main" id="{213818CF-9550-7CF7-BB09-AFB56C6AED3D}"/>
              </a:ext>
            </a:extLst>
          </p:cNvPr>
          <p:cNvSpPr/>
          <p:nvPr/>
        </p:nvSpPr>
        <p:spPr>
          <a:xfrm flipH="1">
            <a:off x="6702197" y="1805744"/>
            <a:ext cx="354144" cy="404695"/>
          </a:xfrm>
          <a:prstGeom prst="lightningBol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24B46040-F706-284C-FDCE-C4CEF7ACF626}"/>
              </a:ext>
            </a:extLst>
          </p:cNvPr>
          <p:cNvSpPr/>
          <p:nvPr/>
        </p:nvSpPr>
        <p:spPr>
          <a:xfrm>
            <a:off x="9949149" y="1931076"/>
            <a:ext cx="598602" cy="580426"/>
          </a:xfrm>
          <a:prstGeom prst="rtTriangl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2D5700-ECBD-E7A4-F409-96016641A57A}"/>
              </a:ext>
            </a:extLst>
          </p:cNvPr>
          <p:cNvCxnSpPr>
            <a:cxnSpLocks/>
          </p:cNvCxnSpPr>
          <p:nvPr/>
        </p:nvCxnSpPr>
        <p:spPr>
          <a:xfrm>
            <a:off x="9979483" y="1915345"/>
            <a:ext cx="10145" cy="11597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63956DD-BA01-2668-7C6B-EC14221B6BB9}"/>
              </a:ext>
            </a:extLst>
          </p:cNvPr>
          <p:cNvGrpSpPr/>
          <p:nvPr/>
        </p:nvGrpSpPr>
        <p:grpSpPr>
          <a:xfrm>
            <a:off x="2849004" y="3808414"/>
            <a:ext cx="1960568" cy="1976244"/>
            <a:chOff x="2949863" y="3008829"/>
            <a:chExt cx="2177474" cy="2196000"/>
          </a:xfrm>
        </p:grpSpPr>
        <p:sp>
          <p:nvSpPr>
            <p:cNvPr id="66" name="Donut 65">
              <a:extLst>
                <a:ext uri="{FF2B5EF4-FFF2-40B4-BE49-F238E27FC236}">
                  <a16:creationId xmlns:a16="http://schemas.microsoft.com/office/drawing/2014/main" id="{F3519ACB-B798-1AB5-D1F6-21483C448B15}"/>
                </a:ext>
              </a:extLst>
            </p:cNvPr>
            <p:cNvSpPr/>
            <p:nvPr/>
          </p:nvSpPr>
          <p:spPr>
            <a:xfrm>
              <a:off x="2949863" y="3027375"/>
              <a:ext cx="2177474" cy="2156491"/>
            </a:xfrm>
            <a:prstGeom prst="donut">
              <a:avLst/>
            </a:prstGeom>
            <a:solidFill>
              <a:schemeClr val="tx1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64305E1-9427-36C0-A3EF-0BB996ECFBEF}"/>
                </a:ext>
              </a:extLst>
            </p:cNvPr>
            <p:cNvSpPr/>
            <p:nvPr/>
          </p:nvSpPr>
          <p:spPr>
            <a:xfrm>
              <a:off x="3146646" y="3260837"/>
              <a:ext cx="1775134" cy="175149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241EFB7-340F-F4E6-2FB3-29A3D7EBCCE4}"/>
                </a:ext>
              </a:extLst>
            </p:cNvPr>
            <p:cNvSpPr/>
            <p:nvPr/>
          </p:nvSpPr>
          <p:spPr>
            <a:xfrm>
              <a:off x="3342615" y="3455368"/>
              <a:ext cx="1354602" cy="1381167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FE776C7-6335-0F50-84C4-042F370E347F}"/>
                </a:ext>
              </a:extLst>
            </p:cNvPr>
            <p:cNvCxnSpPr>
              <a:cxnSpLocks/>
            </p:cNvCxnSpPr>
            <p:nvPr/>
          </p:nvCxnSpPr>
          <p:spPr>
            <a:xfrm>
              <a:off x="4001084" y="3008829"/>
              <a:ext cx="0" cy="2196000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DF712D3-F27F-242F-6072-B7309E9E0C7E}"/>
                </a:ext>
              </a:extLst>
            </p:cNvPr>
            <p:cNvCxnSpPr>
              <a:cxnSpLocks/>
              <a:stCxn id="66" idx="6"/>
              <a:endCxn id="66" idx="2"/>
            </p:cNvCxnSpPr>
            <p:nvPr/>
          </p:nvCxnSpPr>
          <p:spPr>
            <a:xfrm flipH="1">
              <a:off x="2949863" y="4105621"/>
              <a:ext cx="2177474" cy="0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99F0FFE-4EB7-31FE-9A3C-AB08E919FB8C}"/>
                </a:ext>
              </a:extLst>
            </p:cNvPr>
            <p:cNvCxnSpPr>
              <a:cxnSpLocks/>
              <a:stCxn id="66" idx="7"/>
              <a:endCxn id="66" idx="3"/>
            </p:cNvCxnSpPr>
            <p:nvPr/>
          </p:nvCxnSpPr>
          <p:spPr>
            <a:xfrm flipH="1">
              <a:off x="3268747" y="3343186"/>
              <a:ext cx="1539706" cy="1524869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14E0848-9E5A-9D68-EA54-AA0501F3779A}"/>
                </a:ext>
              </a:extLst>
            </p:cNvPr>
            <p:cNvCxnSpPr>
              <a:cxnSpLocks/>
              <a:stCxn id="66" idx="1"/>
              <a:endCxn id="66" idx="5"/>
            </p:cNvCxnSpPr>
            <p:nvPr/>
          </p:nvCxnSpPr>
          <p:spPr>
            <a:xfrm>
              <a:off x="3268747" y="3343186"/>
              <a:ext cx="1539706" cy="1524869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0F726A2-73A0-30AE-54E8-2C5A04D40895}"/>
                </a:ext>
              </a:extLst>
            </p:cNvPr>
            <p:cNvSpPr/>
            <p:nvPr/>
          </p:nvSpPr>
          <p:spPr>
            <a:xfrm>
              <a:off x="3654706" y="3752609"/>
              <a:ext cx="732086" cy="72440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52830B9-AFCE-91DC-023F-453E42048E9D}"/>
                </a:ext>
              </a:extLst>
            </p:cNvPr>
            <p:cNvSpPr/>
            <p:nvPr/>
          </p:nvSpPr>
          <p:spPr>
            <a:xfrm>
              <a:off x="3788092" y="3862188"/>
              <a:ext cx="475682" cy="50524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Donut 74">
              <a:extLst>
                <a:ext uri="{FF2B5EF4-FFF2-40B4-BE49-F238E27FC236}">
                  <a16:creationId xmlns:a16="http://schemas.microsoft.com/office/drawing/2014/main" id="{71A8A10F-FF3C-3EA1-8C1F-FBC90EC07DC2}"/>
                </a:ext>
              </a:extLst>
            </p:cNvPr>
            <p:cNvSpPr/>
            <p:nvPr/>
          </p:nvSpPr>
          <p:spPr>
            <a:xfrm>
              <a:off x="3933000" y="4011273"/>
              <a:ext cx="202426" cy="207072"/>
            </a:xfrm>
            <a:prstGeom prst="don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A33C944-BFDA-6E42-A05F-96E24F1D0B23}"/>
              </a:ext>
            </a:extLst>
          </p:cNvPr>
          <p:cNvGrpSpPr/>
          <p:nvPr/>
        </p:nvGrpSpPr>
        <p:grpSpPr>
          <a:xfrm>
            <a:off x="7287129" y="3815110"/>
            <a:ext cx="1960568" cy="1976244"/>
            <a:chOff x="2949863" y="3008829"/>
            <a:chExt cx="2177474" cy="2196000"/>
          </a:xfrm>
        </p:grpSpPr>
        <p:sp>
          <p:nvSpPr>
            <p:cNvPr id="88" name="Donut 87">
              <a:extLst>
                <a:ext uri="{FF2B5EF4-FFF2-40B4-BE49-F238E27FC236}">
                  <a16:creationId xmlns:a16="http://schemas.microsoft.com/office/drawing/2014/main" id="{75DBED04-86BF-4B59-998A-2329CE6503C9}"/>
                </a:ext>
              </a:extLst>
            </p:cNvPr>
            <p:cNvSpPr/>
            <p:nvPr/>
          </p:nvSpPr>
          <p:spPr>
            <a:xfrm>
              <a:off x="2949863" y="3027375"/>
              <a:ext cx="2177474" cy="2156491"/>
            </a:xfrm>
            <a:prstGeom prst="donut">
              <a:avLst/>
            </a:prstGeom>
            <a:solidFill>
              <a:schemeClr val="tx1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DC7875F-E5DC-5B02-0BC1-44323ACFE95A}"/>
                </a:ext>
              </a:extLst>
            </p:cNvPr>
            <p:cNvSpPr/>
            <p:nvPr/>
          </p:nvSpPr>
          <p:spPr>
            <a:xfrm>
              <a:off x="3146646" y="3260837"/>
              <a:ext cx="1775134" cy="1751496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C72D93D-893F-9849-990D-4A721B36173A}"/>
                </a:ext>
              </a:extLst>
            </p:cNvPr>
            <p:cNvSpPr/>
            <p:nvPr/>
          </p:nvSpPr>
          <p:spPr>
            <a:xfrm>
              <a:off x="3342615" y="3455368"/>
              <a:ext cx="1354602" cy="1381167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5B713D5-16AF-C715-BB03-323109C6B4EE}"/>
                </a:ext>
              </a:extLst>
            </p:cNvPr>
            <p:cNvCxnSpPr>
              <a:cxnSpLocks/>
            </p:cNvCxnSpPr>
            <p:nvPr/>
          </p:nvCxnSpPr>
          <p:spPr>
            <a:xfrm>
              <a:off x="4001084" y="3008829"/>
              <a:ext cx="0" cy="2196000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CC09E9B-8543-ED90-2AFD-09869EB56F50}"/>
                </a:ext>
              </a:extLst>
            </p:cNvPr>
            <p:cNvCxnSpPr>
              <a:cxnSpLocks/>
              <a:stCxn id="88" idx="6"/>
              <a:endCxn id="88" idx="2"/>
            </p:cNvCxnSpPr>
            <p:nvPr/>
          </p:nvCxnSpPr>
          <p:spPr>
            <a:xfrm flipH="1">
              <a:off x="2949863" y="4105621"/>
              <a:ext cx="2177474" cy="0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43D7CAD-2FF7-395C-09FA-D9EA8B04E148}"/>
                </a:ext>
              </a:extLst>
            </p:cNvPr>
            <p:cNvCxnSpPr>
              <a:cxnSpLocks/>
              <a:stCxn id="88" idx="7"/>
              <a:endCxn id="88" idx="3"/>
            </p:cNvCxnSpPr>
            <p:nvPr/>
          </p:nvCxnSpPr>
          <p:spPr>
            <a:xfrm flipH="1">
              <a:off x="3268747" y="3343186"/>
              <a:ext cx="1539706" cy="1524869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2DAF8F0-A1CA-929B-EA3E-7F9DE581673E}"/>
                </a:ext>
              </a:extLst>
            </p:cNvPr>
            <p:cNvCxnSpPr>
              <a:cxnSpLocks/>
              <a:stCxn id="88" idx="1"/>
              <a:endCxn id="88" idx="5"/>
            </p:cNvCxnSpPr>
            <p:nvPr/>
          </p:nvCxnSpPr>
          <p:spPr>
            <a:xfrm>
              <a:off x="3268747" y="3343186"/>
              <a:ext cx="1539706" cy="1524869"/>
            </a:xfrm>
            <a:prstGeom prst="line">
              <a:avLst/>
            </a:prstGeom>
            <a:ln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476033C-725B-98CF-6D3B-74ED07E4BE1D}"/>
                </a:ext>
              </a:extLst>
            </p:cNvPr>
            <p:cNvSpPr/>
            <p:nvPr/>
          </p:nvSpPr>
          <p:spPr>
            <a:xfrm>
              <a:off x="3654706" y="3752609"/>
              <a:ext cx="732086" cy="72440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620D261-51F3-4CDD-DACD-F933FD7C9426}"/>
                </a:ext>
              </a:extLst>
            </p:cNvPr>
            <p:cNvSpPr/>
            <p:nvPr/>
          </p:nvSpPr>
          <p:spPr>
            <a:xfrm>
              <a:off x="3788092" y="3862188"/>
              <a:ext cx="475682" cy="505242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Donut 96">
              <a:extLst>
                <a:ext uri="{FF2B5EF4-FFF2-40B4-BE49-F238E27FC236}">
                  <a16:creationId xmlns:a16="http://schemas.microsoft.com/office/drawing/2014/main" id="{DFE497D6-F6C4-5A91-1B1A-C38FF9B45974}"/>
                </a:ext>
              </a:extLst>
            </p:cNvPr>
            <p:cNvSpPr/>
            <p:nvPr/>
          </p:nvSpPr>
          <p:spPr>
            <a:xfrm>
              <a:off x="3933000" y="4011273"/>
              <a:ext cx="202426" cy="207072"/>
            </a:xfrm>
            <a:prstGeom prst="donu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9E1223F1-DAEE-472A-CBC4-853DCB051521}"/>
              </a:ext>
            </a:extLst>
          </p:cNvPr>
          <p:cNvSpPr txBox="1"/>
          <p:nvPr/>
        </p:nvSpPr>
        <p:spPr>
          <a:xfrm>
            <a:off x="5247318" y="4967669"/>
            <a:ext cx="1602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-150" dirty="0">
                <a:solidFill>
                  <a:schemeClr val="tx2">
                    <a:lumMod val="50000"/>
                  </a:schemeClr>
                </a:solidFill>
                <a:latin typeface="Helvetica" pitchFamily="2" charset="0"/>
              </a:rPr>
              <a:t>Okay, that’s it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3A9809E2-88E1-9C73-6D6D-860A1D6B6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65600">
            <a:off x="-4298915" y="661927"/>
            <a:ext cx="1105408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33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6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246</Words>
  <Application>Microsoft Macintosh PowerPoint</Application>
  <PresentationFormat>Widescreen</PresentationFormat>
  <Paragraphs>81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 Gian</dc:creator>
  <cp:lastModifiedBy>Carl Gian</cp:lastModifiedBy>
  <cp:revision>3</cp:revision>
  <dcterms:created xsi:type="dcterms:W3CDTF">2024-11-10T08:33:04Z</dcterms:created>
  <dcterms:modified xsi:type="dcterms:W3CDTF">2024-11-10T15:10:52Z</dcterms:modified>
</cp:coreProperties>
</file>